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8AE51-4430-4A5B-8676-9D80A023B137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2B9B5-66EF-4202-98DB-9ED024BEA9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969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8AE51-4430-4A5B-8676-9D80A023B137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2B9B5-66EF-4202-98DB-9ED024BEA9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9925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8AE51-4430-4A5B-8676-9D80A023B137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2B9B5-66EF-4202-98DB-9ED024BEA9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242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8AE51-4430-4A5B-8676-9D80A023B137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2B9B5-66EF-4202-98DB-9ED024BEA9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745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8AE51-4430-4A5B-8676-9D80A023B137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2B9B5-66EF-4202-98DB-9ED024BEA9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520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8AE51-4430-4A5B-8676-9D80A023B137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2B9B5-66EF-4202-98DB-9ED024BEA9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926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8AE51-4430-4A5B-8676-9D80A023B137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2B9B5-66EF-4202-98DB-9ED024BEA9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106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8AE51-4430-4A5B-8676-9D80A023B137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2B9B5-66EF-4202-98DB-9ED024BEA9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0857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8AE51-4430-4A5B-8676-9D80A023B137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2B9B5-66EF-4202-98DB-9ED024BEA9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426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8AE51-4430-4A5B-8676-9D80A023B137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2B9B5-66EF-4202-98DB-9ED024BEA9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534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8AE51-4430-4A5B-8676-9D80A023B137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2B9B5-66EF-4202-98DB-9ED024BEA9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460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8AE51-4430-4A5B-8676-9D80A023B137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2B9B5-66EF-4202-98DB-9ED024BEA9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32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uk/url?sa=i&amp;rct=j&amp;q=pirate+deck&amp;source=images&amp;cd=&amp;cad=rja&amp;docid=h7BL-9MS7hfwTM&amp;tbnid=oNaWNXZCjhTPtM:&amp;ved=0CAUQjRw&amp;url=http://www.csuchico.edu/~curban/NewMoonFall2002.html&amp;ei=WZmbUdLXNOPA7AbM7oD4AQ&amp;psig=AFQjCNHwpe4sl1e-j6ock2Heg5J3iGTNXw&amp;ust=1369238227184772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uk/url?sa=i&amp;rct=j&amp;q=pirate+deck&amp;source=images&amp;cd=&amp;cad=rja&amp;docid=h7BL-9MS7hfwTM&amp;tbnid=oNaWNXZCjhTPtM:&amp;ved=0CAUQjRw&amp;url=http://www.csuchico.edu/~curban/NewMoonFall2002.html&amp;ei=WZmbUdLXNOPA7AbM7oD4AQ&amp;psig=AFQjCNHwpe4sl1e-j6ock2Heg5J3iGTNXw&amp;ust=1369238227184772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uk/url?sa=i&amp;rct=j&amp;q=pirate+deck&amp;source=images&amp;cd=&amp;cad=rja&amp;docid=h7BL-9MS7hfwTM&amp;tbnid=oNaWNXZCjhTPtM:&amp;ved=0CAUQjRw&amp;url=http://www.csuchico.edu/~curban/NewMoonFall2002.html&amp;ei=WZmbUdLXNOPA7AbM7oD4AQ&amp;psig=AFQjCNHwpe4sl1e-j6ock2Heg5J3iGTNXw&amp;ust=1369238227184772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uk/url?sa=i&amp;rct=j&amp;q=pirate+deck&amp;source=images&amp;cd=&amp;cad=rja&amp;docid=h7BL-9MS7hfwTM&amp;tbnid=oNaWNXZCjhTPtM:&amp;ved=0CAUQjRw&amp;url=http://www.csuchico.edu/~curban/NewMoonFall2002.html&amp;ei=WZmbUdLXNOPA7AbM7oD4AQ&amp;psig=AFQjCNHwpe4sl1e-j6ock2Heg5J3iGTNXw&amp;ust=1369238227184772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uk/url?sa=i&amp;rct=j&amp;q=pirate+deck&amp;source=images&amp;cd=&amp;cad=rja&amp;docid=h7BL-9MS7hfwTM&amp;tbnid=oNaWNXZCjhTPtM:&amp;ved=0CAUQjRw&amp;url=http://www.csuchico.edu/~curban/NewMoonFall2002.html&amp;ei=WZmbUdLXNOPA7AbM7oD4AQ&amp;psig=AFQjCNHwpe4sl1e-j6ock2Heg5J3iGTNXw&amp;ust=1369238227184772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uk/url?sa=i&amp;rct=j&amp;q=pirate+deck&amp;source=images&amp;cd=&amp;cad=rja&amp;docid=h7BL-9MS7hfwTM&amp;tbnid=oNaWNXZCjhTPtM:&amp;ved=0CAUQjRw&amp;url=http://www.csuchico.edu/~curban/NewMoonFall2002.html&amp;ei=WZmbUdLXNOPA7AbM7oD4AQ&amp;psig=AFQjCNHwpe4sl1e-j6ock2Heg5J3iGTNXw&amp;ust=1369238227184772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uk/url?sa=i&amp;rct=j&amp;q=pirate+deck&amp;source=images&amp;cd=&amp;cad=rja&amp;docid=h7BL-9MS7hfwTM&amp;tbnid=oNaWNXZCjhTPtM:&amp;ved=0CAUQjRw&amp;url=http://www.csuchico.edu/~curban/NewMoonFall2002.html&amp;ei=WZmbUdLXNOPA7AbM7oD4AQ&amp;psig=AFQjCNHwpe4sl1e-j6ock2Heg5J3iGTNXw&amp;ust=1369238227184772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uk/url?sa=i&amp;rct=j&amp;q=pirate+deck&amp;source=images&amp;cd=&amp;cad=rja&amp;docid=h7BL-9MS7hfwTM&amp;tbnid=oNaWNXZCjhTPtM:&amp;ved=0CAUQjRw&amp;url=http://www.csuchico.edu/~curban/NewMoonFall2002.html&amp;ei=WZmbUdLXNOPA7AbM7oD4AQ&amp;psig=AFQjCNHwpe4sl1e-j6ock2Heg5J3iGTNXw&amp;ust=1369238227184772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suchico.edu/~curban/Images/PiratesOnTheHorizon.jpe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80" y="0"/>
            <a:ext cx="9641841" cy="69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331640" y="1370290"/>
            <a:ext cx="6192688" cy="25922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1835696" y="1604605"/>
            <a:ext cx="518457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solidFill>
                  <a:schemeClr val="accent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What did Pirates eat?</a:t>
            </a:r>
            <a:endParaRPr lang="en-GB" sz="6600" dirty="0">
              <a:solidFill>
                <a:schemeClr val="accent2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6146" name="Picture 2" descr="http://t2.gstatic.com/images?q=tbn:ANd9GcRya67LUCQFgdgFjxHKDLRQ8lC-mrwr09b6NN1OliLYGQq81V6UcQ:www.picturesof.net/_images_300/Pirates_Eating_Royalty_Free_Clipart_Picture_081027-052355-87904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5948" y="4127617"/>
            <a:ext cx="3456384" cy="2600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71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suchico.edu/~curban/Images/PiratesOnTheHorizon.jpe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6" y="-1"/>
            <a:ext cx="9641841" cy="69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425" y="101289"/>
            <a:ext cx="6192688" cy="25922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251520" y="366381"/>
            <a:ext cx="518457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When pirates first left the port they would have lots of fresh fruit, vegetables and meat to eat…</a:t>
            </a:r>
            <a:endParaRPr lang="en-GB" sz="3200" dirty="0">
              <a:solidFill>
                <a:schemeClr val="accent2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70720" y="4869160"/>
            <a:ext cx="5478141" cy="187220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970721" y="5013176"/>
            <a:ext cx="51845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…but it wouldn’t take long for these things to run out.</a:t>
            </a:r>
            <a:endParaRPr lang="en-GB" sz="3200" dirty="0">
              <a:solidFill>
                <a:schemeClr val="accent2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5122" name="Picture 2" descr="http://t1.gstatic.com/images?q=tbn:ANd9GcQi-fMAphk3SVGNopTPMU24_WRYEV77LX9j6mehkOqXbAnr_TMY:www.lgcnews.com/wp-content/uploads/2013/01/North-Cyprus-News-Fruit-meat-and-veg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015" y="2611907"/>
            <a:ext cx="3675410" cy="2401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704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suchico.edu/~curban/Images/PiratesOnTheHorizon.jpe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0"/>
            <a:ext cx="9641841" cy="69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0" y="4265712"/>
            <a:ext cx="9252520" cy="25922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-57084" y="4730859"/>
            <a:ext cx="957706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400" dirty="0" smtClean="0">
                <a:solidFill>
                  <a:schemeClr val="accent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Before long the nice, fresh food would go off and the ship’s cook would have to use lots of herbs and spices to cover up the bad tastes!</a:t>
            </a:r>
            <a:endParaRPr lang="en-GB" sz="3400" dirty="0">
              <a:solidFill>
                <a:schemeClr val="accent2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098" name="Picture 2" descr="http://t0.gstatic.com/images?q=tbn:ANd9GcRs_xy_a_FRdabNGYYzFKQMQLSTu568PNH9RR5PQRobmIApBIemSg:athleanx.com/wp-content/uploads/2012/12/bulk-spices-herbs-amp-seasonings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5210" y="332656"/>
            <a:ext cx="4292476" cy="3674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203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suchico.edu/~curban/Images/PiratesOnTheHorizon.jpe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0"/>
            <a:ext cx="9641841" cy="69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0979" y="205566"/>
            <a:ext cx="6192688" cy="134231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395536" y="322723"/>
            <a:ext cx="518457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solidFill>
                  <a:schemeClr val="accent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Hard tack</a:t>
            </a:r>
            <a:endParaRPr lang="en-GB" sz="6600" dirty="0">
              <a:solidFill>
                <a:schemeClr val="accent2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979" y="4111387"/>
            <a:ext cx="7917265" cy="25922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95536" y="4314924"/>
            <a:ext cx="7413209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400" dirty="0" smtClean="0">
                <a:solidFill>
                  <a:schemeClr val="accent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These were sometimes called ship’s biscuits. They were a very hard, dry bread. You had to keep an eye out for maggots in them too!</a:t>
            </a:r>
            <a:endParaRPr lang="en-GB" sz="3400" dirty="0">
              <a:solidFill>
                <a:schemeClr val="accent2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3074" name="Picture 2" descr="http://t2.gstatic.com/images?q=tbn:ANd9GcSMHUJzlErEM92MV3_o4jXRdC6FtPtV3aAhrZuSv2UTGfEONphqPg:drewweing.com/hardtack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999" y="1805252"/>
            <a:ext cx="3155141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t2.gstatic.com/images?q=tbn:ANd9GcSDlGSFQXWiiil1ub0xz2zdd2ypcLt5W6FvuPCdF-OKR40QpGTgpg:civilwarscholars.com/wp-content/uploads/2013/02/Hardtack-on-tin-plate.jpe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3661" y="1547877"/>
            <a:ext cx="3267195" cy="2420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295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suchico.edu/~curban/Images/PiratesOnTheHorizon.jpe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0"/>
            <a:ext cx="9641841" cy="69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-28422" y="262294"/>
            <a:ext cx="6192688" cy="134231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475634" y="379451"/>
            <a:ext cx="518457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solidFill>
                  <a:schemeClr val="accent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Sauerkraut</a:t>
            </a:r>
            <a:endParaRPr lang="en-GB" sz="6600" dirty="0">
              <a:solidFill>
                <a:schemeClr val="accent2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630" y="4256868"/>
            <a:ext cx="8990353" cy="25922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79512" y="4460405"/>
            <a:ext cx="824440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400" dirty="0" smtClean="0">
                <a:solidFill>
                  <a:schemeClr val="accent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This is a German name and it means ‘sour cabbage’. They boiled cabbage in salty sea-water so it would last a long time!</a:t>
            </a:r>
            <a:endParaRPr lang="en-GB" sz="3400" dirty="0">
              <a:solidFill>
                <a:schemeClr val="accent2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2050" name="Picture 2" descr="http://t3.gstatic.com/images?q=tbn:ANd9GcQKnm8t6lu5Pa89e5emQEuuYBSKQmhvYnCfH1BCkPvepFjKkNQo:www.marions-kochbuch.de/index-bilder/sauerkrau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1839" y="1692148"/>
            <a:ext cx="4136681" cy="2513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057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suchico.edu/~curban/Images/PiratesOnTheHorizon.jpe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0"/>
            <a:ext cx="9641841" cy="69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-28422" y="262294"/>
            <a:ext cx="6192688" cy="134231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475634" y="354446"/>
            <a:ext cx="518457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solidFill>
                  <a:schemeClr val="accent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Salted Meat</a:t>
            </a:r>
            <a:endParaRPr lang="en-GB" sz="6600" dirty="0">
              <a:solidFill>
                <a:schemeClr val="accent2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630" y="4256868"/>
            <a:ext cx="8990353" cy="25922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79512" y="4460405"/>
            <a:ext cx="824440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400" dirty="0" smtClean="0">
                <a:solidFill>
                  <a:schemeClr val="accent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Pork, beef and fish was covered in salt so it went hard and dry. This meant it would last a long time instead of going rotten.</a:t>
            </a:r>
            <a:endParaRPr lang="en-GB" sz="3400" dirty="0">
              <a:solidFill>
                <a:schemeClr val="accent2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7170" name="Picture 2" descr="http://t3.gstatic.com/images?q=tbn:ANd9GcQmCacIy8MHJL6UzbHlCO6lPYjiMCWxQ6BUxqX_HwCNrwwXrzliig:gigabiting.com/wp-content/uploads/2010/06/biltong-300x23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6400" y="1701698"/>
            <a:ext cx="2910466" cy="2231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t0.gstatic.com/images?q=tbn:ANd9GcThnobVlqFpM1-mzYh6nOsoSEq8fSrY3WN9zYPkXOV_r1Dlf3UfUA:upload.wikimedia.org/wikipedia/commons/thumb/a/ac/HK_Sheung_Wan_%25E6%259D%258E%25E9%2599%259E%25E8%25A1%2597_Li_Sing_Street_%25E6%258E%259B%25E5%2592%25B8%25E9%25AD%259A_Hanging_3_dried_fishes_July-2011.jpg/220px-HK_Sheung_Wan_%25E6%259D%258E%25E9%2599%259E%25E8%25A1%2597_Li_Sing_Street_%25E6%258E%259B%25E5%2592%25B8%25E9%25AD%259A_Hanging_3_dried_fishes_July-201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1562" y="1730864"/>
            <a:ext cx="1676400" cy="2247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http://t3.gstatic.com/images?q=tbn:ANd9GcTtxM12coqBUHlI7FETFCYtl-YJ1Rr63uKx2jcyYmPdqG6GWDsQ:www.laverstokepark.co.uk/%40%40content/pub/image_3469/jerky01_18890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9049" y="1783251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178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suchico.edu/~curban/Images/PiratesOnTheHorizon.jpe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0"/>
            <a:ext cx="9641841" cy="69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-28422" y="262294"/>
            <a:ext cx="6192688" cy="134231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475634" y="354446"/>
            <a:ext cx="518457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solidFill>
                  <a:schemeClr val="accent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Bone soup</a:t>
            </a:r>
            <a:endParaRPr lang="en-GB" sz="6600" dirty="0">
              <a:solidFill>
                <a:schemeClr val="accent2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630" y="4256868"/>
            <a:ext cx="8990353" cy="25922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79512" y="4460405"/>
            <a:ext cx="824440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400" dirty="0" smtClean="0">
                <a:solidFill>
                  <a:schemeClr val="accent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When the meat ran out completely the cook would boil up all the bones from the meat and make bone soup. This was very thin and watery. </a:t>
            </a:r>
            <a:endParaRPr lang="en-GB" sz="3400" dirty="0">
              <a:solidFill>
                <a:schemeClr val="accent2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9218" name="Picture 2" descr="http://t0.gstatic.com/images?q=tbn:ANd9GcQt7YKgNfTDCCW3uwTvRxkCE3BhmhUFlNv26s7kfncfHsaafLjR:joi.ito.com/archives/images/suppon/bon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1252" y="1683157"/>
            <a:ext cx="2772615" cy="2526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http://t2.gstatic.com/images?q=tbn:ANd9GcQdhz2YqmvN_RlNpbvfIWPbP_4OhKMlmzdSWQ4c0wI3DTcX60GWtQ:carbsmart.com/wp-content/uploads/2012/09/broth-300x225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6559" y="1683158"/>
            <a:ext cx="3264259" cy="2448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390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suchico.edu/~curban/Images/PiratesOnTheHorizon.jpe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0"/>
            <a:ext cx="9641841" cy="69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-28422" y="262294"/>
            <a:ext cx="6192688" cy="134231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475634" y="354446"/>
            <a:ext cx="518457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err="1" smtClean="0">
                <a:solidFill>
                  <a:schemeClr val="accent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Bombo</a:t>
            </a:r>
            <a:endParaRPr lang="en-GB" sz="6600" dirty="0">
              <a:solidFill>
                <a:schemeClr val="accent2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630" y="4256868"/>
            <a:ext cx="8990353" cy="25922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79512" y="4460405"/>
            <a:ext cx="824440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400" dirty="0" smtClean="0">
                <a:solidFill>
                  <a:schemeClr val="accent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This was a drink made from rum, water, sugar and a spice called nutmeg. Pirates also enjoyed beer, wine or rum on its own. </a:t>
            </a:r>
            <a:endParaRPr lang="en-GB" sz="3400" dirty="0">
              <a:solidFill>
                <a:schemeClr val="accent2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8194" name="Picture 2" descr="http://t2.gstatic.com/images?q=tbn:ANd9GcStRfysDn0Q7S0lZjJok6fqSFpZB22QwUd0uTYOBTLfnuxZzowrDA:therumhowlerblog.files.wordpress.com/2009/10/appleton-estate-12-year-old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5483" y="1844824"/>
            <a:ext cx="2972466" cy="221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http://t3.gstatic.com/images?q=tbn:ANd9GcRc_YZMIjBYrOaJLClvX2NIJZcU3GWARPjEUGsqZsL42l2rPeLs:www.gourmetsleuth.com/images/turbinado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119942"/>
            <a:ext cx="1872208" cy="1667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http://t3.gstatic.com/images?q=tbn:ANd9GcRCx7AEOZvERV9mFsj7Xse0W3d6gT-OzlWeLNCW89L5Qu70ymXG:static.ddmcdn.com/gif/nutmeg-new-netherland-3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5798" y="2029857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710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218</Words>
  <Application>Microsoft Office PowerPoint</Application>
  <PresentationFormat>On-screen Show (4:3)</PresentationFormat>
  <Paragraphs>14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Aharoni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Bethan Marshall</dc:creator>
  <cp:lastModifiedBy>Julia Morris</cp:lastModifiedBy>
  <cp:revision>4</cp:revision>
  <dcterms:created xsi:type="dcterms:W3CDTF">2013-05-21T15:55:52Z</dcterms:created>
  <dcterms:modified xsi:type="dcterms:W3CDTF">2020-06-15T14:04:16Z</dcterms:modified>
</cp:coreProperties>
</file>