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132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F31E-7DC1-4624-B2F2-B0E0DEE4CE2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2DE3-E65A-4A18-B85F-0C20CFA96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95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F31E-7DC1-4624-B2F2-B0E0DEE4CE2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2DE3-E65A-4A18-B85F-0C20CFA96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28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F31E-7DC1-4624-B2F2-B0E0DEE4CE2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2DE3-E65A-4A18-B85F-0C20CFA96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19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F31E-7DC1-4624-B2F2-B0E0DEE4CE2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2DE3-E65A-4A18-B85F-0C20CFA96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32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F31E-7DC1-4624-B2F2-B0E0DEE4CE2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2DE3-E65A-4A18-B85F-0C20CFA96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1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F31E-7DC1-4624-B2F2-B0E0DEE4CE2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2DE3-E65A-4A18-B85F-0C20CFA96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799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F31E-7DC1-4624-B2F2-B0E0DEE4CE2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2DE3-E65A-4A18-B85F-0C20CFA96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47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F31E-7DC1-4624-B2F2-B0E0DEE4CE2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2DE3-E65A-4A18-B85F-0C20CFA96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34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F31E-7DC1-4624-B2F2-B0E0DEE4CE2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2DE3-E65A-4A18-B85F-0C20CFA96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123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F31E-7DC1-4624-B2F2-B0E0DEE4CE2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2DE3-E65A-4A18-B85F-0C20CFA96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1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F31E-7DC1-4624-B2F2-B0E0DEE4CE2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22DE3-E65A-4A18-B85F-0C20CFA96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804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F31E-7DC1-4624-B2F2-B0E0DEE4CE21}" type="datetimeFigureOut">
              <a:rPr lang="en-GB" smtClean="0"/>
              <a:t>24/02/2021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22DE3-E65A-4A18-B85F-0C20CFA96C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8096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lle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0077" y="612844"/>
            <a:ext cx="88447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I am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see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hear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want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wonder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worry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hope 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dream 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am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67405" y="0"/>
            <a:ext cx="2828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u="sng" dirty="0" smtClean="0">
                <a:solidFill>
                  <a:schemeClr val="bg1"/>
                </a:solidFill>
              </a:rPr>
              <a:t>I am a valley</a:t>
            </a:r>
            <a:endParaRPr lang="en-GB" sz="4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7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lle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059" y="856356"/>
            <a:ext cx="1185110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I am a majestic, sweeping valley</a:t>
            </a:r>
          </a:p>
          <a:p>
            <a:r>
              <a:rPr lang="en-GB" sz="3600" b="1" dirty="0" smtClean="0">
                <a:solidFill>
                  <a:schemeClr val="bg1"/>
                </a:solidFill>
              </a:rPr>
              <a:t>I see a river at my depths, writhing like a snake</a:t>
            </a:r>
          </a:p>
          <a:p>
            <a:r>
              <a:rPr lang="en-GB" sz="3600" b="1" dirty="0" smtClean="0">
                <a:solidFill>
                  <a:schemeClr val="bg1"/>
                </a:solidFill>
              </a:rPr>
              <a:t>I hear eagles screeching as they circle above me</a:t>
            </a:r>
          </a:p>
          <a:p>
            <a:r>
              <a:rPr lang="en-GB" sz="3600" b="1" dirty="0" smtClean="0">
                <a:solidFill>
                  <a:schemeClr val="bg1"/>
                </a:solidFill>
              </a:rPr>
              <a:t>I want future generations to wonder at my towering heights</a:t>
            </a:r>
          </a:p>
          <a:p>
            <a:r>
              <a:rPr lang="en-GB" sz="3600" b="1" dirty="0" smtClean="0">
                <a:solidFill>
                  <a:schemeClr val="bg1"/>
                </a:solidFill>
              </a:rPr>
              <a:t>I wonder how long they can last? </a:t>
            </a:r>
          </a:p>
          <a:p>
            <a:r>
              <a:rPr lang="en-GB" sz="3600" b="1" dirty="0" smtClean="0">
                <a:solidFill>
                  <a:schemeClr val="bg1"/>
                </a:solidFill>
              </a:rPr>
              <a:t>I worry about the thundering traffic getting ever closer</a:t>
            </a:r>
          </a:p>
          <a:p>
            <a:r>
              <a:rPr lang="en-GB" sz="3600" b="1" dirty="0" smtClean="0">
                <a:solidFill>
                  <a:schemeClr val="bg1"/>
                </a:solidFill>
              </a:rPr>
              <a:t>I hope I can survive encroaching threats</a:t>
            </a:r>
          </a:p>
          <a:p>
            <a:r>
              <a:rPr lang="en-GB" sz="3600" b="1" dirty="0" smtClean="0">
                <a:solidFill>
                  <a:schemeClr val="bg1"/>
                </a:solidFill>
              </a:rPr>
              <a:t>I dream of fresh air and teeming wildlife</a:t>
            </a:r>
          </a:p>
          <a:p>
            <a:r>
              <a:rPr lang="en-GB" sz="3600" b="1" dirty="0" smtClean="0">
                <a:solidFill>
                  <a:schemeClr val="bg1"/>
                </a:solidFill>
              </a:rPr>
              <a:t>I am hopeful. 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4306" y="243512"/>
            <a:ext cx="2905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(Mrs Richardson’s attempt!)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11" y="0"/>
            <a:ext cx="28285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u="sng" dirty="0" smtClean="0">
                <a:solidFill>
                  <a:schemeClr val="bg1"/>
                </a:solidFill>
              </a:rPr>
              <a:t>I am a valley</a:t>
            </a:r>
            <a:endParaRPr lang="en-GB" sz="4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8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077" y="612844"/>
            <a:ext cx="88447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I am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see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hear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want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wonder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worry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hope 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dream 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am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7405" y="0"/>
            <a:ext cx="2611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u="sng" dirty="0" smtClean="0">
                <a:solidFill>
                  <a:schemeClr val="bg1"/>
                </a:solidFill>
              </a:rPr>
              <a:t>I am the air</a:t>
            </a:r>
            <a:endParaRPr lang="en-GB" sz="4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3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land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" t="13684" r="129" b="12424"/>
          <a:stretch/>
        </p:blipFill>
        <p:spPr>
          <a:xfrm>
            <a:off x="-12032" y="-24063"/>
            <a:ext cx="12187990" cy="6870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6014" y="594796"/>
            <a:ext cx="88447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I am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see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hear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want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wonder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worry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hope 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dream 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am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7405" y="0"/>
            <a:ext cx="3129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u="sng" dirty="0" smtClean="0">
                <a:solidFill>
                  <a:schemeClr val="bg1"/>
                </a:solidFill>
              </a:rPr>
              <a:t>I am an island</a:t>
            </a:r>
            <a:endParaRPr lang="en-GB" sz="4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58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ke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4" b="6765"/>
          <a:stretch/>
        </p:blipFill>
        <p:spPr>
          <a:xfrm>
            <a:off x="0" y="-84222"/>
            <a:ext cx="12191999" cy="70144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077" y="612844"/>
            <a:ext cx="88447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I am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see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hear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want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wonder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worry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hope 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dream 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am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7405" y="0"/>
            <a:ext cx="2461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u="sng" dirty="0" smtClean="0">
                <a:solidFill>
                  <a:schemeClr val="bg1"/>
                </a:solidFill>
              </a:rPr>
              <a:t>I am a lake</a:t>
            </a:r>
            <a:endParaRPr lang="en-GB" sz="4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73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forest"/>
          <p:cNvPicPr>
            <a:picLocks noGrp="1" noChangeAspect="1"/>
          </p:cNvPicPr>
          <p:nvPr isPhoto="1"/>
        </p:nvPicPr>
        <p:blipFill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r="7727"/>
          <a:stretch/>
        </p:blipFill>
        <p:spPr>
          <a:xfrm>
            <a:off x="12032" y="733926"/>
            <a:ext cx="12163926" cy="525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077" y="546670"/>
            <a:ext cx="88447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I am</a:t>
            </a:r>
          </a:p>
          <a:p>
            <a:r>
              <a:rPr lang="en-GB" sz="4000" b="1" dirty="0" smtClean="0"/>
              <a:t>I see</a:t>
            </a:r>
          </a:p>
          <a:p>
            <a:r>
              <a:rPr lang="en-GB" sz="4000" b="1" dirty="0" smtClean="0"/>
              <a:t>I hear</a:t>
            </a:r>
          </a:p>
          <a:p>
            <a:r>
              <a:rPr lang="en-GB" sz="4000" b="1" dirty="0" smtClean="0"/>
              <a:t>I want</a:t>
            </a:r>
          </a:p>
          <a:p>
            <a:r>
              <a:rPr lang="en-GB" sz="4000" b="1" dirty="0" smtClean="0"/>
              <a:t>I wonder</a:t>
            </a:r>
          </a:p>
          <a:p>
            <a:r>
              <a:rPr lang="en-GB" sz="4000" b="1" dirty="0" smtClean="0"/>
              <a:t>I worry</a:t>
            </a:r>
          </a:p>
          <a:p>
            <a:r>
              <a:rPr lang="en-GB" sz="4000" b="1" dirty="0" smtClean="0"/>
              <a:t>I hope </a:t>
            </a:r>
          </a:p>
          <a:p>
            <a:r>
              <a:rPr lang="en-GB" sz="4000" b="1" dirty="0" smtClean="0"/>
              <a:t>I dream </a:t>
            </a:r>
          </a:p>
          <a:p>
            <a:r>
              <a:rPr lang="en-GB" sz="4000" b="1" dirty="0" smtClean="0"/>
              <a:t>I am</a:t>
            </a:r>
            <a:endParaRPr lang="en-GB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67405" y="0"/>
            <a:ext cx="36570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u="sng" dirty="0" smtClean="0"/>
              <a:t>I am a rainforest</a:t>
            </a:r>
            <a:endParaRPr lang="en-GB" sz="4000" b="1" u="sng" dirty="0"/>
          </a:p>
        </p:txBody>
      </p:sp>
    </p:spTree>
    <p:extLst>
      <p:ext uri="{BB962C8B-B14F-4D97-AF65-F5344CB8AC3E}">
        <p14:creationId xmlns:p14="http://schemas.microsoft.com/office/powerpoint/2010/main" val="66444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eam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0077" y="612844"/>
            <a:ext cx="88447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I am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see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hear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want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wonder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worry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hope 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dream </a:t>
            </a:r>
          </a:p>
          <a:p>
            <a:r>
              <a:rPr lang="en-GB" sz="4000" b="1" dirty="0" smtClean="0">
                <a:solidFill>
                  <a:schemeClr val="bg1"/>
                </a:solidFill>
              </a:rPr>
              <a:t>I am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7405" y="0"/>
            <a:ext cx="30729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u="sng" dirty="0" smtClean="0">
                <a:solidFill>
                  <a:schemeClr val="bg1"/>
                </a:solidFill>
              </a:rPr>
              <a:t>I am a stream</a:t>
            </a:r>
            <a:endParaRPr lang="en-GB" sz="4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4054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215</Words>
  <Application>Microsoft Office PowerPoint</Application>
  <PresentationFormat>Widescreen</PresentationFormat>
  <Paragraphs>71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Richardson</dc:creator>
  <cp:lastModifiedBy>Rachel Richardson</cp:lastModifiedBy>
  <cp:revision>3</cp:revision>
  <dcterms:created xsi:type="dcterms:W3CDTF">2021-02-24T14:06:40Z</dcterms:created>
  <dcterms:modified xsi:type="dcterms:W3CDTF">2021-02-25T17:32:25Z</dcterms:modified>
</cp:coreProperties>
</file>