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25"/>
  </p:notesMasterIdLst>
  <p:sldIdLst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99FF"/>
    <a:srgbClr val="FF6699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5A36C0-8BB0-4E3F-A658-002CE187D82B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8FF71-D5F9-42EE-B6FC-958DE574CF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440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1B5FF-C0A0-499E-9137-D9A6C4E85174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163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118847-365E-4478-B5E1-5A1029057273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052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B6B9A3-5C3D-4706-8E46-2F9AF7F05971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554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1B5FF-C0A0-499E-9137-D9A6C4E85174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175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53413-0F13-4F92-A315-D6200B585BBC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556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49F18-DA70-49B8-8D1D-84D312FAA0E8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636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E02865-F0DA-4C57-8777-438D4523094A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639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8E3B85-7507-4E91-B88A-846B943A461D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0204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70A36-0203-4675-B20F-15D121949B59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294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D39F2-8446-4ECA-B9F5-BB82B77603E5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9504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9CE0B-B2E9-40F8-9E38-B9440000D0E3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016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53413-0F13-4F92-A315-D6200B585BBC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578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632D6-6954-43E3-A558-CD139FBEEE7D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744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118847-365E-4478-B5E1-5A1029057273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3070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B6B9A3-5C3D-4706-8E46-2F9AF7F05971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3084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1B5FF-C0A0-499E-9137-D9A6C4E85174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6394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53413-0F13-4F92-A315-D6200B585BBC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4873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49F18-DA70-49B8-8D1D-84D312FAA0E8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8090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E02865-F0DA-4C57-8777-438D4523094A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7836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8E3B85-7507-4E91-B88A-846B943A461D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6091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70A36-0203-4675-B20F-15D121949B59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6794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D39F2-8446-4ECA-B9F5-BB82B77603E5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562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49F18-DA70-49B8-8D1D-84D312FAA0E8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1424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9CE0B-B2E9-40F8-9E38-B9440000D0E3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0210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632D6-6954-43E3-A558-CD139FBEEE7D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6592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118847-365E-4478-B5E1-5A1029057273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169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B6B9A3-5C3D-4706-8E46-2F9AF7F05971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4254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1B5FF-C0A0-499E-9137-D9A6C4E85174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3924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53413-0F13-4F92-A315-D6200B585BBC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0188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49F18-DA70-49B8-8D1D-84D312FAA0E8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1308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E02865-F0DA-4C57-8777-438D4523094A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4912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8E3B85-7507-4E91-B88A-846B943A461D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0668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70A36-0203-4675-B20F-15D121949B59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868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E02865-F0DA-4C57-8777-438D4523094A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2118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D39F2-8446-4ECA-B9F5-BB82B77603E5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0359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9CE0B-B2E9-40F8-9E38-B9440000D0E3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2665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632D6-6954-43E3-A558-CD139FBEEE7D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1776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118847-365E-4478-B5E1-5A1029057273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5574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B6B9A3-5C3D-4706-8E46-2F9AF7F05971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5869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1B5FF-C0A0-499E-9137-D9A6C4E85174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894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53413-0F13-4F92-A315-D6200B585BBC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9395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49F18-DA70-49B8-8D1D-84D312FAA0E8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5554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E02865-F0DA-4C57-8777-438D4523094A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0879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8E3B85-7507-4E91-B88A-846B943A461D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826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8E3B85-7507-4E91-B88A-846B943A461D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4677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70A36-0203-4675-B20F-15D121949B59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1580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D39F2-8446-4ECA-B9F5-BB82B77603E5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155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9CE0B-B2E9-40F8-9E38-B9440000D0E3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2406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632D6-6954-43E3-A558-CD139FBEEE7D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2410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118847-365E-4478-B5E1-5A1029057273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8267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B6B9A3-5C3D-4706-8E46-2F9AF7F05971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368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70A36-0203-4675-B20F-15D121949B59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55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D39F2-8446-4ECA-B9F5-BB82B77603E5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905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9CE0B-B2E9-40F8-9E38-B9440000D0E3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356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632D6-6954-43E3-A558-CD139FBEEE7D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758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FA613F-B311-4C36-B91D-7AD5BA7FBE67}" type="slidenum">
              <a:rPr lang="en-GB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396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FA613F-B311-4C36-B91D-7AD5BA7FBE67}" type="slidenum">
              <a:rPr lang="en-GB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285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FA613F-B311-4C36-B91D-7AD5BA7FBE67}" type="slidenum">
              <a:rPr lang="en-GB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893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FA613F-B311-4C36-B91D-7AD5BA7FBE67}" type="slidenum">
              <a:rPr lang="en-GB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103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FA613F-B311-4C36-B91D-7AD5BA7FBE67}" type="slidenum">
              <a:rPr lang="en-GB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54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16.png"/><Relationship Id="rId21" Type="http://schemas.openxmlformats.org/officeDocument/2006/relationships/image" Target="../media/image34.jpe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jpe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solidFill>
            <a:srgbClr val="8009F7"/>
          </a:solidFill>
        </p:spPr>
        <p:txBody>
          <a:bodyPr/>
          <a:lstStyle/>
          <a:p>
            <a:endParaRPr lang="en-GB" altLang="en-US" sz="8800" dirty="0" smtClean="0">
              <a:latin typeface="Comic Sans MS" pitchFamily="66" charset="0"/>
            </a:endParaRPr>
          </a:p>
          <a:p>
            <a:r>
              <a:rPr lang="en-GB" altLang="en-US" sz="8800" dirty="0" smtClean="0">
                <a:latin typeface="Comic Sans MS" pitchFamily="66" charset="0"/>
              </a:rPr>
              <a:t>Thursday </a:t>
            </a:r>
          </a:p>
          <a:p>
            <a:endParaRPr lang="en-GB" altLang="en-US" dirty="0" smtClean="0">
              <a:latin typeface="Cooper Black" pitchFamily="18" charset="0"/>
            </a:endParaRPr>
          </a:p>
          <a:p>
            <a:endParaRPr lang="en-GB" altLang="en-US" dirty="0" smtClean="0">
              <a:latin typeface="Cooper Black" pitchFamily="18" charset="0"/>
            </a:endParaRPr>
          </a:p>
        </p:txBody>
      </p:sp>
      <p:sp>
        <p:nvSpPr>
          <p:cNvPr id="14339" name="AutoShape 6" descr="2Q=="/>
          <p:cNvSpPr>
            <a:spLocks noChangeAspect="1" noChangeArrowheads="1"/>
          </p:cNvSpPr>
          <p:nvPr/>
        </p:nvSpPr>
        <p:spPr bwMode="auto">
          <a:xfrm>
            <a:off x="155575" y="46038"/>
            <a:ext cx="4419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4340" name="AutoShape 8" descr="Z"/>
          <p:cNvSpPr>
            <a:spLocks noChangeAspect="1" noChangeArrowheads="1"/>
          </p:cNvSpPr>
          <p:nvPr/>
        </p:nvSpPr>
        <p:spPr bwMode="auto">
          <a:xfrm>
            <a:off x="155575" y="46038"/>
            <a:ext cx="441960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07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1" t="19531" r="26825" b="19560"/>
          <a:stretch>
            <a:fillRect/>
          </a:stretch>
        </p:blipFill>
        <p:spPr bwMode="auto">
          <a:xfrm>
            <a:off x="0" y="1341438"/>
            <a:ext cx="9144000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000">
                <a:solidFill>
                  <a:srgbClr val="000000"/>
                </a:solidFill>
                <a:latin typeface="Arial Rounded MT Bold" pitchFamily="34" charset="0"/>
              </a:rPr>
              <a:t>I dreamt I was a rainforest,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000">
                <a:solidFill>
                  <a:srgbClr val="000000"/>
                </a:solidFill>
                <a:latin typeface="Arial Rounded MT Bold" pitchFamily="34" charset="0"/>
              </a:rPr>
              <a:t>And nobody felled a single tree.</a:t>
            </a:r>
          </a:p>
        </p:txBody>
      </p:sp>
    </p:spTree>
    <p:extLst>
      <p:ext uri="{BB962C8B-B14F-4D97-AF65-F5344CB8AC3E}">
        <p14:creationId xmlns:p14="http://schemas.microsoft.com/office/powerpoint/2010/main" val="4127829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5" t="19438" r="27046" b="19398"/>
          <a:stretch>
            <a:fillRect/>
          </a:stretch>
        </p:blipFill>
        <p:spPr bwMode="auto">
          <a:xfrm>
            <a:off x="0" y="1412875"/>
            <a:ext cx="9144000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4"/>
          <p:cNvSpPr txBox="1">
            <a:spLocks noChangeArrowheads="1"/>
          </p:cNvSpPr>
          <p:nvPr/>
        </p:nvSpPr>
        <p:spPr bwMode="auto">
          <a:xfrm>
            <a:off x="0" y="0"/>
            <a:ext cx="9144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000">
                <a:solidFill>
                  <a:srgbClr val="000000"/>
                </a:solidFill>
                <a:latin typeface="Arial Rounded MT Bold" pitchFamily="34" charset="0"/>
              </a:rPr>
              <a:t>I dreamt I was an elephant,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000">
                <a:solidFill>
                  <a:srgbClr val="000000"/>
                </a:solidFill>
                <a:latin typeface="Arial Rounded MT Bold" pitchFamily="34" charset="0"/>
              </a:rPr>
              <a:t>And nobody stole my ivory.</a:t>
            </a:r>
          </a:p>
        </p:txBody>
      </p:sp>
    </p:spTree>
    <p:extLst>
      <p:ext uri="{BB962C8B-B14F-4D97-AF65-F5344CB8AC3E}">
        <p14:creationId xmlns:p14="http://schemas.microsoft.com/office/powerpoint/2010/main" val="3891687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5" t="19443" r="27100" b="19556"/>
          <a:stretch>
            <a:fillRect/>
          </a:stretch>
        </p:blipFill>
        <p:spPr bwMode="auto">
          <a:xfrm>
            <a:off x="0" y="1268413"/>
            <a:ext cx="9144000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000">
                <a:solidFill>
                  <a:srgbClr val="000000"/>
                </a:solidFill>
                <a:latin typeface="Arial Rounded MT Bold" pitchFamily="34" charset="0"/>
              </a:rPr>
              <a:t>I dreamt I was a panda,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000">
                <a:solidFill>
                  <a:srgbClr val="000000"/>
                </a:solidFill>
                <a:latin typeface="Arial Rounded MT Bold" pitchFamily="34" charset="0"/>
              </a:rPr>
              <a:t>And no one took my territory.</a:t>
            </a:r>
          </a:p>
        </p:txBody>
      </p:sp>
    </p:spTree>
    <p:extLst>
      <p:ext uri="{BB962C8B-B14F-4D97-AF65-F5344CB8AC3E}">
        <p14:creationId xmlns:p14="http://schemas.microsoft.com/office/powerpoint/2010/main" val="2343588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3" t="19518" r="26976" b="19501"/>
          <a:stretch>
            <a:fillRect/>
          </a:stretch>
        </p:blipFill>
        <p:spPr bwMode="auto">
          <a:xfrm>
            <a:off x="0" y="1412875"/>
            <a:ext cx="9144000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4"/>
          <p:cNvSpPr txBox="1">
            <a:spLocks noChangeArrowheads="1"/>
          </p:cNvSpPr>
          <p:nvPr/>
        </p:nvSpPr>
        <p:spPr bwMode="auto">
          <a:xfrm>
            <a:off x="0" y="0"/>
            <a:ext cx="9144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000">
                <a:solidFill>
                  <a:srgbClr val="000000"/>
                </a:solidFill>
                <a:latin typeface="Arial Rounded MT Bold" pitchFamily="34" charset="0"/>
              </a:rPr>
              <a:t>I dreamt I was an island,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000">
                <a:solidFill>
                  <a:srgbClr val="000000"/>
                </a:solidFill>
                <a:latin typeface="Arial Rounded MT Bold" pitchFamily="34" charset="0"/>
              </a:rPr>
              <a:t>And no one ever discovered me.</a:t>
            </a:r>
          </a:p>
        </p:txBody>
      </p:sp>
    </p:spTree>
    <p:extLst>
      <p:ext uri="{BB962C8B-B14F-4D97-AF65-F5344CB8AC3E}">
        <p14:creationId xmlns:p14="http://schemas.microsoft.com/office/powerpoint/2010/main" val="2222102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262"/>
            <a:ext cx="9144000" cy="6874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9671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solidFill>
            <a:srgbClr val="FFC000"/>
          </a:solidFill>
        </p:spPr>
        <p:txBody>
          <a:bodyPr/>
          <a:lstStyle/>
          <a:p>
            <a:pPr algn="l"/>
            <a:r>
              <a:rPr lang="en-GB" altLang="en-US" sz="2800" dirty="0" smtClean="0">
                <a:latin typeface="Arial Rounded MT Bold" pitchFamily="34" charset="0"/>
              </a:rPr>
              <a:t>Thursday </a:t>
            </a:r>
          </a:p>
          <a:p>
            <a:pPr algn="l"/>
            <a:r>
              <a:rPr lang="en-GB" altLang="en-US" sz="2800" dirty="0" smtClean="0">
                <a:latin typeface="Arial Rounded MT Bold" pitchFamily="34" charset="0"/>
              </a:rPr>
              <a:t>Task 1 – draw an illustration for your Dreamer poem that you wrote on Monday (see slide 26 for details).</a:t>
            </a:r>
          </a:p>
          <a:p>
            <a:pPr algn="l"/>
            <a:endParaRPr lang="en-GB" altLang="en-US" sz="2800" dirty="0" smtClean="0">
              <a:latin typeface="Arial Rounded MT Bold" pitchFamily="34" charset="0"/>
            </a:endParaRPr>
          </a:p>
          <a:p>
            <a:pPr algn="l"/>
            <a:r>
              <a:rPr lang="en-GB" altLang="en-US" sz="2800" dirty="0" smtClean="0">
                <a:latin typeface="Arial Rounded MT Bold" pitchFamily="34" charset="0"/>
              </a:rPr>
              <a:t>Task 2 – to  be able to complete a </a:t>
            </a:r>
            <a:r>
              <a:rPr lang="en-GB" altLang="en-US" sz="2800" dirty="0" err="1" smtClean="0">
                <a:latin typeface="Arial Rounded MT Bold" pitchFamily="34" charset="0"/>
              </a:rPr>
              <a:t>venn</a:t>
            </a:r>
            <a:r>
              <a:rPr lang="en-GB" altLang="en-US" sz="2800" dirty="0" smtClean="0">
                <a:latin typeface="Arial Rounded MT Bold" pitchFamily="34" charset="0"/>
              </a:rPr>
              <a:t> diagram (see slides 17 to 19)</a:t>
            </a:r>
          </a:p>
          <a:p>
            <a:pPr algn="l"/>
            <a:endParaRPr lang="en-GB" altLang="en-US" sz="2800" dirty="0">
              <a:latin typeface="Arial Rounded MT Bold" pitchFamily="34" charset="0"/>
            </a:endParaRPr>
          </a:p>
          <a:p>
            <a:pPr algn="l"/>
            <a:r>
              <a:rPr lang="en-GB" altLang="en-US" sz="2800" dirty="0">
                <a:latin typeface="Arial Rounded MT Bold" pitchFamily="34" charset="0"/>
              </a:rPr>
              <a:t>Task 3- plants are essential for our air, so get some seeds from your local supermarket or garden centre (they can either we plants or vegetables, whichever Mum or Dad </a:t>
            </a:r>
            <a:r>
              <a:rPr lang="en-GB" altLang="en-US" sz="2800" dirty="0" smtClean="0">
                <a:latin typeface="Arial Rounded MT Bold" pitchFamily="34" charset="0"/>
              </a:rPr>
              <a:t>would prefer</a:t>
            </a:r>
            <a:r>
              <a:rPr lang="en-GB" altLang="en-US" sz="2800" dirty="0">
                <a:latin typeface="Arial Rounded MT Bold" pitchFamily="34" charset="0"/>
              </a:rPr>
              <a:t>), plant them up and watch them </a:t>
            </a:r>
            <a:r>
              <a:rPr lang="en-GB" altLang="en-US" sz="2800" dirty="0" smtClean="0">
                <a:latin typeface="Arial Rounded MT Bold" pitchFamily="34" charset="0"/>
              </a:rPr>
              <a:t>grow. </a:t>
            </a:r>
            <a:r>
              <a:rPr lang="en-GB" altLang="en-US" sz="2800" dirty="0">
                <a:latin typeface="Arial Rounded MT Bold" pitchFamily="34" charset="0"/>
              </a:rPr>
              <a:t>I</a:t>
            </a:r>
            <a:r>
              <a:rPr lang="en-GB" altLang="en-US" sz="2800" dirty="0" smtClean="0">
                <a:latin typeface="Arial Rounded MT Bold" pitchFamily="34" charset="0"/>
              </a:rPr>
              <a:t>f </a:t>
            </a:r>
            <a:r>
              <a:rPr lang="en-GB" altLang="en-US" sz="2800" dirty="0">
                <a:latin typeface="Arial Rounded MT Bold" pitchFamily="34" charset="0"/>
              </a:rPr>
              <a:t>you have grown </a:t>
            </a:r>
            <a:r>
              <a:rPr lang="en-GB" altLang="en-US" sz="2800" dirty="0" smtClean="0">
                <a:latin typeface="Arial Rounded MT Bold" pitchFamily="34" charset="0"/>
              </a:rPr>
              <a:t>vegetables and you eat them               , </a:t>
            </a:r>
            <a:r>
              <a:rPr lang="en-GB" altLang="en-US" sz="2800" dirty="0">
                <a:latin typeface="Arial Rounded MT Bold" pitchFamily="34" charset="0"/>
              </a:rPr>
              <a:t>you will have become self-sustainable! </a:t>
            </a:r>
            <a:r>
              <a:rPr lang="en-GB" altLang="en-US" sz="2800" dirty="0" smtClean="0">
                <a:latin typeface="Arial Rounded MT Bold" pitchFamily="34" charset="0"/>
                <a:sym typeface="Wingdings" panose="05000000000000000000" pitchFamily="2" charset="2"/>
              </a:rPr>
              <a:t></a:t>
            </a:r>
            <a:endParaRPr lang="en-GB" altLang="en-US" sz="2800" dirty="0">
              <a:latin typeface="Arial Rounded MT Bold" pitchFamily="34" charset="0"/>
            </a:endParaRPr>
          </a:p>
          <a:p>
            <a:pPr algn="l"/>
            <a:endParaRPr lang="en-GB" altLang="en-US" dirty="0" smtClean="0">
              <a:latin typeface="Arial Rounded MT Bold" pitchFamily="34" charset="0"/>
            </a:endParaRPr>
          </a:p>
          <a:p>
            <a:pPr algn="l"/>
            <a:endParaRPr lang="en-GB" altLang="en-US" dirty="0" smtClean="0">
              <a:latin typeface="Arial Rounded MT Bold" pitchFamily="34" charset="0"/>
            </a:endParaRPr>
          </a:p>
          <a:p>
            <a:pPr algn="l"/>
            <a:r>
              <a:rPr lang="en-GB" altLang="en-US" dirty="0" smtClean="0">
                <a:latin typeface="Arial Rounded MT Bold" pitchFamily="34" charset="0"/>
              </a:rPr>
              <a:t>              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559541"/>
            <a:ext cx="1038444" cy="58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1083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solidFill>
            <a:srgbClr val="FFCC66"/>
          </a:solidFill>
        </p:spPr>
        <p:txBody>
          <a:bodyPr/>
          <a:lstStyle/>
          <a:p>
            <a:r>
              <a:rPr lang="en-GB" altLang="en-US" dirty="0" smtClean="0">
                <a:latin typeface="Arial Rounded MT Bold" pitchFamily="34" charset="0"/>
              </a:rPr>
              <a:t>Look back at slides 4 to 13.  </a:t>
            </a:r>
          </a:p>
          <a:p>
            <a:endParaRPr lang="en-GB" altLang="en-US" dirty="0" smtClean="0">
              <a:latin typeface="Arial Rounded MT Bold" pitchFamily="34" charset="0"/>
            </a:endParaRPr>
          </a:p>
          <a:p>
            <a:r>
              <a:rPr lang="en-GB" altLang="en-US" dirty="0" smtClean="0">
                <a:latin typeface="Arial Rounded MT Bold" pitchFamily="34" charset="0"/>
              </a:rPr>
              <a:t>Do you notice how the illustrator has used soft natural colours with blurred lines/edges?</a:t>
            </a:r>
          </a:p>
          <a:p>
            <a:endParaRPr lang="en-GB" altLang="en-US" dirty="0" smtClean="0">
              <a:latin typeface="Arial Rounded MT Bold" pitchFamily="34" charset="0"/>
            </a:endParaRPr>
          </a:p>
          <a:p>
            <a:r>
              <a:rPr lang="en-GB" altLang="en-US" dirty="0" smtClean="0">
                <a:latin typeface="Arial Rounded MT Bold" pitchFamily="34" charset="0"/>
              </a:rPr>
              <a:t>See if you can replicate this style when drawing an illustration for your Dreamer poem. </a:t>
            </a:r>
          </a:p>
        </p:txBody>
      </p:sp>
    </p:spTree>
    <p:extLst>
      <p:ext uri="{BB962C8B-B14F-4D97-AF65-F5344CB8AC3E}">
        <p14:creationId xmlns:p14="http://schemas.microsoft.com/office/powerpoint/2010/main" val="1266897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r>
              <a:rPr lang="en-GB" altLang="en-US" dirty="0" smtClean="0"/>
              <a:t>This is an example of a 3 circle </a:t>
            </a:r>
            <a:r>
              <a:rPr lang="en-GB" altLang="en-US" dirty="0" err="1" smtClean="0"/>
              <a:t>venn</a:t>
            </a:r>
            <a:r>
              <a:rPr lang="en-GB" altLang="en-US" dirty="0" smtClean="0"/>
              <a:t> diagram. </a:t>
            </a:r>
          </a:p>
          <a:p>
            <a:r>
              <a:rPr lang="en-GB" altLang="en-US" dirty="0" smtClean="0"/>
              <a:t>I would like you to print off the </a:t>
            </a:r>
            <a:r>
              <a:rPr lang="en-GB" altLang="en-US" dirty="0" err="1" smtClean="0"/>
              <a:t>venn</a:t>
            </a:r>
            <a:r>
              <a:rPr lang="en-GB" altLang="en-US" dirty="0" smtClean="0"/>
              <a:t> diagram on slide 18 and then input the data, which is on slide 19, onto the </a:t>
            </a:r>
            <a:r>
              <a:rPr lang="en-GB" altLang="en-US" dirty="0" err="1" smtClean="0"/>
              <a:t>venn</a:t>
            </a:r>
            <a:r>
              <a:rPr lang="en-GB" altLang="en-US" dirty="0" smtClean="0"/>
              <a:t> diagram.  You may need to Google search some of the items.</a:t>
            </a: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3028950"/>
            <a:ext cx="51435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940425" y="3789363"/>
            <a:ext cx="792163" cy="287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51050" y="3644900"/>
            <a:ext cx="1008063" cy="288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25663" y="5218113"/>
            <a:ext cx="792162" cy="287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48263" y="6381750"/>
            <a:ext cx="792162" cy="2873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7227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altLang="en-US" smtClean="0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1" b="1456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8" name="TextBox 1"/>
          <p:cNvSpPr txBox="1">
            <a:spLocks noChangeArrowheads="1"/>
          </p:cNvSpPr>
          <p:nvPr/>
        </p:nvSpPr>
        <p:spPr bwMode="auto">
          <a:xfrm>
            <a:off x="1619250" y="620713"/>
            <a:ext cx="1873250" cy="369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Arial Rounded MT Bold" pitchFamily="34" charset="0"/>
              </a:rPr>
              <a:t>recycle</a:t>
            </a:r>
          </a:p>
        </p:txBody>
      </p:sp>
      <p:sp>
        <p:nvSpPr>
          <p:cNvPr id="31749" name="TextBox 4"/>
          <p:cNvSpPr txBox="1">
            <a:spLocks noChangeArrowheads="1"/>
          </p:cNvSpPr>
          <p:nvPr/>
        </p:nvSpPr>
        <p:spPr bwMode="auto">
          <a:xfrm>
            <a:off x="5651500" y="473075"/>
            <a:ext cx="1873250" cy="368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Arial Rounded MT Bold" pitchFamily="34" charset="0"/>
              </a:rPr>
              <a:t>biodegradable</a:t>
            </a:r>
          </a:p>
        </p:txBody>
      </p:sp>
      <p:sp>
        <p:nvSpPr>
          <p:cNvPr id="31750" name="TextBox 5"/>
          <p:cNvSpPr txBox="1">
            <a:spLocks noChangeArrowheads="1"/>
          </p:cNvSpPr>
          <p:nvPr/>
        </p:nvSpPr>
        <p:spPr bwMode="auto">
          <a:xfrm>
            <a:off x="3348038" y="6092825"/>
            <a:ext cx="2519362" cy="36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Arial Rounded MT Bold" pitchFamily="34" charset="0"/>
              </a:rPr>
              <a:t>non biodegradable</a:t>
            </a:r>
          </a:p>
        </p:txBody>
      </p:sp>
    </p:spTree>
    <p:extLst>
      <p:ext uri="{BB962C8B-B14F-4D97-AF65-F5344CB8AC3E}">
        <p14:creationId xmlns:p14="http://schemas.microsoft.com/office/powerpoint/2010/main" val="3430571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GB" altLang="en-US" sz="100" smtClean="0"/>
              <a:t>M </a:t>
            </a: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792163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98450"/>
            <a:ext cx="85883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82550"/>
            <a:ext cx="896938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58750"/>
            <a:ext cx="490538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5" t="10014" r="14957" b="23404"/>
          <a:stretch>
            <a:fillRect/>
          </a:stretch>
        </p:blipFill>
        <p:spPr bwMode="auto">
          <a:xfrm>
            <a:off x="4427538" y="238125"/>
            <a:ext cx="86518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58750"/>
            <a:ext cx="1062037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6" t="6042" r="11130" b="6319"/>
          <a:stretch>
            <a:fillRect/>
          </a:stretch>
        </p:blipFill>
        <p:spPr bwMode="auto">
          <a:xfrm>
            <a:off x="7596188" y="133350"/>
            <a:ext cx="62547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63" b="29291"/>
          <a:stretch>
            <a:fillRect/>
          </a:stretch>
        </p:blipFill>
        <p:spPr bwMode="auto">
          <a:xfrm>
            <a:off x="176213" y="2420938"/>
            <a:ext cx="941387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2257425"/>
            <a:ext cx="50165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1973263"/>
            <a:ext cx="1139825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1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178050"/>
            <a:ext cx="1008062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2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138363"/>
            <a:ext cx="989013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3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1" t="10892" r="18518" b="17381"/>
          <a:stretch>
            <a:fillRect/>
          </a:stretch>
        </p:blipFill>
        <p:spPr bwMode="auto">
          <a:xfrm>
            <a:off x="7308850" y="2041525"/>
            <a:ext cx="137477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4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7" t="16370" r="7521" b="14685"/>
          <a:stretch>
            <a:fillRect/>
          </a:stretch>
        </p:blipFill>
        <p:spPr bwMode="auto">
          <a:xfrm>
            <a:off x="257175" y="5032375"/>
            <a:ext cx="874713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5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2" t="19193" r="28502" b="18129"/>
          <a:stretch>
            <a:fillRect/>
          </a:stretch>
        </p:blipFill>
        <p:spPr bwMode="auto">
          <a:xfrm>
            <a:off x="1647825" y="4610100"/>
            <a:ext cx="582613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6" name="Picture 1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513" y="4637088"/>
            <a:ext cx="833437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7" name="Picture 18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8" r="41269"/>
          <a:stretch>
            <a:fillRect/>
          </a:stretch>
        </p:blipFill>
        <p:spPr bwMode="auto">
          <a:xfrm>
            <a:off x="4291013" y="4392613"/>
            <a:ext cx="347662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8" name="Picture 1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3" r="32263"/>
          <a:stretch>
            <a:fillRect/>
          </a:stretch>
        </p:blipFill>
        <p:spPr bwMode="auto">
          <a:xfrm>
            <a:off x="5130800" y="4560888"/>
            <a:ext cx="322263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9" name="Picture 20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9" t="19354" r="10059" b="6813"/>
          <a:stretch>
            <a:fillRect/>
          </a:stretch>
        </p:blipFill>
        <p:spPr bwMode="auto">
          <a:xfrm>
            <a:off x="5867400" y="4637088"/>
            <a:ext cx="1062038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0" name="Picture 21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338" y="4637088"/>
            <a:ext cx="11366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91" name="TextBox 1"/>
          <p:cNvSpPr txBox="1">
            <a:spLocks noChangeArrowheads="1"/>
          </p:cNvSpPr>
          <p:nvPr/>
        </p:nvSpPr>
        <p:spPr bwMode="auto">
          <a:xfrm>
            <a:off x="34925" y="1052513"/>
            <a:ext cx="87550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000">
                <a:solidFill>
                  <a:srgbClr val="000000"/>
                </a:solidFill>
              </a:rPr>
              <a:t>Glass bottle              tin foil                            aerosol          plastic bag           inner of toilet roll                  baby wipes                               t-shirt</a:t>
            </a:r>
          </a:p>
        </p:txBody>
      </p:sp>
      <p:sp>
        <p:nvSpPr>
          <p:cNvPr id="32792" name="TextBox 24"/>
          <p:cNvSpPr txBox="1">
            <a:spLocks noChangeArrowheads="1"/>
          </p:cNvSpPr>
          <p:nvPr/>
        </p:nvSpPr>
        <p:spPr bwMode="auto">
          <a:xfrm>
            <a:off x="87313" y="3128963"/>
            <a:ext cx="87550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000">
                <a:solidFill>
                  <a:srgbClr val="000000"/>
                </a:solidFill>
              </a:rPr>
              <a:t>Concrete                      cork                         polysterene                               vegetables                           rotten apples                      chicken carcass</a:t>
            </a:r>
          </a:p>
        </p:txBody>
      </p:sp>
      <p:sp>
        <p:nvSpPr>
          <p:cNvPr id="32793" name="TextBox 25"/>
          <p:cNvSpPr txBox="1">
            <a:spLocks noChangeArrowheads="1"/>
          </p:cNvSpPr>
          <p:nvPr/>
        </p:nvSpPr>
        <p:spPr bwMode="auto">
          <a:xfrm>
            <a:off x="34925" y="5732463"/>
            <a:ext cx="8755063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000">
                <a:solidFill>
                  <a:srgbClr val="000000"/>
                </a:solidFill>
              </a:rPr>
              <a:t>Crisp packet                       tin can                            nappy                        toothbrush            battery                wood                                  ground coffee</a:t>
            </a:r>
          </a:p>
        </p:txBody>
      </p:sp>
    </p:spTree>
    <p:extLst>
      <p:ext uri="{BB962C8B-B14F-4D97-AF65-F5344CB8AC3E}">
        <p14:creationId xmlns:p14="http://schemas.microsoft.com/office/powerpoint/2010/main" val="2196780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6924973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6000" dirty="0">
                <a:solidFill>
                  <a:srgbClr val="000000"/>
                </a:solidFill>
                <a:latin typeface="Arial Rounded MT Bold" pitchFamily="34" charset="0"/>
              </a:rPr>
              <a:t>We are extending World Book Day to cover a week, so this week we are looking at this fabulous book called   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6000" dirty="0">
                <a:solidFill>
                  <a:srgbClr val="000000"/>
                </a:solidFill>
                <a:latin typeface="Arial Rounded MT Bold" pitchFamily="34" charset="0"/>
              </a:rPr>
              <a:t>   </a:t>
            </a:r>
            <a:r>
              <a:rPr lang="en-GB" altLang="en-US" sz="9600" dirty="0">
                <a:solidFill>
                  <a:srgbClr val="000000"/>
                </a:solidFill>
                <a:latin typeface="Arial Rounded MT Bold" pitchFamily="34" charset="0"/>
              </a:rPr>
              <a:t>Dreamer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dirty="0">
              <a:solidFill>
                <a:srgbClr val="000000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601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573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775"/>
            <a:ext cx="922020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000">
                <a:solidFill>
                  <a:srgbClr val="000000"/>
                </a:solidFill>
                <a:latin typeface="Arial Rounded MT Bold" pitchFamily="34" charset="0"/>
              </a:rPr>
              <a:t>Once I had a dream, a special dream.  A dream about our world.</a:t>
            </a:r>
          </a:p>
        </p:txBody>
      </p:sp>
    </p:spTree>
    <p:extLst>
      <p:ext uri="{BB962C8B-B14F-4D97-AF65-F5344CB8AC3E}">
        <p14:creationId xmlns:p14="http://schemas.microsoft.com/office/powerpoint/2010/main" val="3247207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2" t="19354" r="27042" b="19431"/>
          <a:stretch>
            <a:fillRect/>
          </a:stretch>
        </p:blipFill>
        <p:spPr bwMode="auto">
          <a:xfrm>
            <a:off x="12700" y="1323975"/>
            <a:ext cx="9131300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000">
                <a:solidFill>
                  <a:srgbClr val="000000"/>
                </a:solidFill>
                <a:latin typeface="Arial Rounded MT Bold" pitchFamily="34" charset="0"/>
              </a:rPr>
              <a:t>I dreamt I was a whale,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000">
                <a:solidFill>
                  <a:srgbClr val="000000"/>
                </a:solidFill>
                <a:latin typeface="Arial Rounded MT Bold" pitchFamily="34" charset="0"/>
              </a:rPr>
              <a:t>And no hunters chased after me.</a:t>
            </a:r>
          </a:p>
        </p:txBody>
      </p:sp>
    </p:spTree>
    <p:extLst>
      <p:ext uri="{BB962C8B-B14F-4D97-AF65-F5344CB8AC3E}">
        <p14:creationId xmlns:p14="http://schemas.microsoft.com/office/powerpoint/2010/main" val="2331498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t="19427" r="27196" b="19189"/>
          <a:stretch>
            <a:fillRect/>
          </a:stretch>
        </p:blipFill>
        <p:spPr bwMode="auto">
          <a:xfrm>
            <a:off x="0" y="1341438"/>
            <a:ext cx="9166225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000">
                <a:solidFill>
                  <a:srgbClr val="000000"/>
                </a:solidFill>
                <a:latin typeface="Arial Rounded MT Bold" pitchFamily="34" charset="0"/>
              </a:rPr>
              <a:t>I dreamt I was a seal,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000">
                <a:solidFill>
                  <a:srgbClr val="000000"/>
                </a:solidFill>
                <a:latin typeface="Arial Rounded MT Bold" pitchFamily="34" charset="0"/>
              </a:rPr>
              <a:t>And no one wanted fur from me.</a:t>
            </a:r>
          </a:p>
        </p:txBody>
      </p:sp>
    </p:spTree>
    <p:extLst>
      <p:ext uri="{BB962C8B-B14F-4D97-AF65-F5344CB8AC3E}">
        <p14:creationId xmlns:p14="http://schemas.microsoft.com/office/powerpoint/2010/main" val="1479918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6" t="19339" r="27036" b="19550"/>
          <a:stretch>
            <a:fillRect/>
          </a:stretch>
        </p:blipFill>
        <p:spPr bwMode="auto">
          <a:xfrm>
            <a:off x="0" y="1557338"/>
            <a:ext cx="9144000" cy="528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000">
                <a:solidFill>
                  <a:srgbClr val="000000"/>
                </a:solidFill>
                <a:latin typeface="Arial Rounded MT Bold" pitchFamily="34" charset="0"/>
              </a:rPr>
              <a:t>I dreamt I was a stream,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000">
                <a:solidFill>
                  <a:srgbClr val="000000"/>
                </a:solidFill>
                <a:latin typeface="Arial Rounded MT Bold" pitchFamily="34" charset="0"/>
              </a:rPr>
              <a:t>And no one poisoned me.</a:t>
            </a:r>
          </a:p>
        </p:txBody>
      </p:sp>
    </p:spTree>
    <p:extLst>
      <p:ext uri="{BB962C8B-B14F-4D97-AF65-F5344CB8AC3E}">
        <p14:creationId xmlns:p14="http://schemas.microsoft.com/office/powerpoint/2010/main" val="3971553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9" t="19351" r="27113" b="19463"/>
          <a:stretch>
            <a:fillRect/>
          </a:stretch>
        </p:blipFill>
        <p:spPr bwMode="auto">
          <a:xfrm>
            <a:off x="0" y="1412875"/>
            <a:ext cx="9144000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000">
                <a:solidFill>
                  <a:srgbClr val="000000"/>
                </a:solidFill>
                <a:latin typeface="Arial Rounded MT Bold" pitchFamily="34" charset="0"/>
              </a:rPr>
              <a:t>I dreamt I was a lake,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000">
                <a:solidFill>
                  <a:srgbClr val="000000"/>
                </a:solidFill>
                <a:latin typeface="Arial Rounded MT Bold" pitchFamily="34" charset="0"/>
              </a:rPr>
              <a:t>And no one filled me with junk.</a:t>
            </a:r>
          </a:p>
        </p:txBody>
      </p:sp>
    </p:spTree>
    <p:extLst>
      <p:ext uri="{BB962C8B-B14F-4D97-AF65-F5344CB8AC3E}">
        <p14:creationId xmlns:p14="http://schemas.microsoft.com/office/powerpoint/2010/main" val="1604219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2" t="19269" r="27087" b="19536"/>
          <a:stretch>
            <a:fillRect/>
          </a:stretch>
        </p:blipFill>
        <p:spPr bwMode="auto">
          <a:xfrm>
            <a:off x="0" y="1412875"/>
            <a:ext cx="9144000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000">
                <a:solidFill>
                  <a:srgbClr val="000000"/>
                </a:solidFill>
                <a:latin typeface="Arial Rounded MT Bold" pitchFamily="34" charset="0"/>
              </a:rPr>
              <a:t>I dreamt I was a valley,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000">
                <a:solidFill>
                  <a:srgbClr val="000000"/>
                </a:solidFill>
                <a:latin typeface="Arial Rounded MT Bold" pitchFamily="34" charset="0"/>
              </a:rPr>
              <a:t>And no one built a road across me.</a:t>
            </a:r>
          </a:p>
        </p:txBody>
      </p:sp>
    </p:spTree>
    <p:extLst>
      <p:ext uri="{BB962C8B-B14F-4D97-AF65-F5344CB8AC3E}">
        <p14:creationId xmlns:p14="http://schemas.microsoft.com/office/powerpoint/2010/main" val="105754029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400</Words>
  <Application>Microsoft Office PowerPoint</Application>
  <PresentationFormat>On-screen Show (4:3)</PresentationFormat>
  <Paragraphs>46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Default Design</vt:lpstr>
      <vt:lpstr>1_Default Design</vt:lpstr>
      <vt:lpstr>2_Default Design</vt:lpstr>
      <vt:lpstr>3_Default Design</vt:lpstr>
      <vt:lpstr>4_Default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18</cp:revision>
  <dcterms:created xsi:type="dcterms:W3CDTF">2021-02-19T15:17:42Z</dcterms:created>
  <dcterms:modified xsi:type="dcterms:W3CDTF">2021-02-23T09:53:05Z</dcterms:modified>
</cp:coreProperties>
</file>