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13"/>
  </p:notesMasterIdLst>
  <p:sldIdLst>
    <p:sldId id="256" r:id="rId2"/>
    <p:sldId id="260" r:id="rId3"/>
    <p:sldId id="262" r:id="rId4"/>
    <p:sldId id="312" r:id="rId5"/>
    <p:sldId id="271" r:id="rId6"/>
    <p:sldId id="276" r:id="rId7"/>
    <p:sldId id="268" r:id="rId8"/>
    <p:sldId id="313" r:id="rId9"/>
    <p:sldId id="289" r:id="rId10"/>
    <p:sldId id="275" r:id="rId11"/>
    <p:sldId id="267" r:id="rId12"/>
  </p:sldIdLst>
  <p:sldSz cx="9144000" cy="5143500" type="screen16x9"/>
  <p:notesSz cx="6858000" cy="9144000"/>
  <p:embeddedFontLst>
    <p:embeddedFont>
      <p:font typeface="Archivo Medium" panose="020B0604020202020204" charset="0"/>
      <p:regular r:id="rId14"/>
      <p:bold r:id="rId15"/>
      <p:italic r:id="rId16"/>
      <p:boldItalic r:id="rId17"/>
    </p:embeddedFont>
    <p:embeddedFont>
      <p:font typeface="Crimson Text" panose="020B0604020202020204" charset="0"/>
      <p:regular r:id="rId18"/>
      <p:bold r:id="rId19"/>
      <p:italic r:id="rId20"/>
      <p:boldItalic r:id="rId21"/>
    </p:embeddedFont>
    <p:embeddedFont>
      <p:font typeface="Maiandra GD" panose="020E0502030308020204" pitchFamily="34" charset="0"/>
      <p:regular r:id="rId22"/>
    </p:embeddedFont>
    <p:embeddedFont>
      <p:font typeface="Monotype Corsiva" panose="03010101010201010101" pitchFamily="66" charset="0"/>
      <p:italic r:id="rId23"/>
    </p:embeddedFont>
    <p:embeddedFont>
      <p:font typeface="Playball" panose="020B0604020202020204" charset="0"/>
      <p:regular r:id="rId24"/>
    </p:embeddedFont>
    <p:embeddedFont>
      <p:font typeface="Raleway" panose="020B0604020202020204" charset="0"/>
      <p:regular r:id="rId25"/>
      <p:bold r:id="rId26"/>
      <p:italic r:id="rId27"/>
      <p:boldItalic r:id="rId28"/>
    </p:embeddedFont>
    <p:embeddedFont>
      <p:font typeface="Raleway ExtraBold" panose="020B0604020202020204" charset="0"/>
      <p:bold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3DE4E3-D717-48C6-A4CC-4D61422D21A9}">
  <a:tblStyle styleId="{EF3DE4E3-D717-48C6-A4CC-4D61422D21A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0" d="100"/>
          <a:sy n="140" d="100"/>
        </p:scale>
        <p:origin x="24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13ece215f1b_1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13ece215f1b_1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13ece215f1b_1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13ece215f1b_1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3ece215f1b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3ece215f1b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13ece215f1b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13ece215f1b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13ece215f1b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13ece215f1b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6968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13e7555013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13e7555013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13ece215f1b_1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13ece215f1b_1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13ece215f1b_1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13ece215f1b_1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13ece215f1b_2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0" name="Google Shape;1510;g13ece215f1b_2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662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13ece215f1b_2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0" name="Google Shape;1510;g13ece215f1b_2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21100" y="755225"/>
            <a:ext cx="4408200" cy="27438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7200" b="0">
                <a:latin typeface="Raleway ExtraBold"/>
                <a:ea typeface="Raleway ExtraBold"/>
                <a:cs typeface="Raleway ExtraBold"/>
                <a:sym typeface="Raleway ExtraBo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621100" y="3422721"/>
            <a:ext cx="5041500" cy="413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atin typeface="Archivo Medium"/>
                <a:ea typeface="Archivo Medium"/>
                <a:cs typeface="Archivo Medium"/>
                <a:sym typeface="Archivo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rot="8499746">
            <a:off x="6389006" y="1245233"/>
            <a:ext cx="4927655" cy="4055130"/>
          </a:xfrm>
          <a:custGeom>
            <a:avLst/>
            <a:gdLst/>
            <a:ahLst/>
            <a:cxnLst/>
            <a:rect l="l" t="t" r="r" b="b"/>
            <a:pathLst>
              <a:path w="51326" h="42237" extrusionOk="0">
                <a:moveTo>
                  <a:pt x="22479" y="1"/>
                </a:moveTo>
                <a:cubicBezTo>
                  <a:pt x="21161" y="1"/>
                  <a:pt x="19852" y="221"/>
                  <a:pt x="18653" y="754"/>
                </a:cubicBezTo>
                <a:cubicBezTo>
                  <a:pt x="17134" y="1429"/>
                  <a:pt x="15572" y="2549"/>
                  <a:pt x="13892" y="3029"/>
                </a:cubicBezTo>
                <a:cubicBezTo>
                  <a:pt x="13127" y="3248"/>
                  <a:pt x="12380" y="3329"/>
                  <a:pt x="11639" y="3329"/>
                </a:cubicBezTo>
                <a:cubicBezTo>
                  <a:pt x="11369" y="3329"/>
                  <a:pt x="11099" y="3318"/>
                  <a:pt x="10829" y="3299"/>
                </a:cubicBezTo>
                <a:cubicBezTo>
                  <a:pt x="9733" y="3218"/>
                  <a:pt x="8636" y="2995"/>
                  <a:pt x="7506" y="2820"/>
                </a:cubicBezTo>
                <a:cubicBezTo>
                  <a:pt x="6866" y="2719"/>
                  <a:pt x="6146" y="2639"/>
                  <a:pt x="5427" y="2639"/>
                </a:cubicBezTo>
                <a:cubicBezTo>
                  <a:pt x="3672" y="2639"/>
                  <a:pt x="1928" y="3117"/>
                  <a:pt x="1396" y="4946"/>
                </a:cubicBezTo>
                <a:cubicBezTo>
                  <a:pt x="613" y="7648"/>
                  <a:pt x="1800" y="10397"/>
                  <a:pt x="3006" y="12732"/>
                </a:cubicBezTo>
                <a:cubicBezTo>
                  <a:pt x="3798" y="14261"/>
                  <a:pt x="4710" y="16113"/>
                  <a:pt x="4406" y="17888"/>
                </a:cubicBezTo>
                <a:cubicBezTo>
                  <a:pt x="4088" y="19740"/>
                  <a:pt x="2593" y="21472"/>
                  <a:pt x="1752" y="23110"/>
                </a:cubicBezTo>
                <a:cubicBezTo>
                  <a:pt x="774" y="25005"/>
                  <a:pt x="0" y="27264"/>
                  <a:pt x="850" y="29220"/>
                </a:cubicBezTo>
                <a:cubicBezTo>
                  <a:pt x="1748" y="31276"/>
                  <a:pt x="4392" y="32705"/>
                  <a:pt x="6395" y="33422"/>
                </a:cubicBezTo>
                <a:cubicBezTo>
                  <a:pt x="8693" y="34253"/>
                  <a:pt x="11143" y="34860"/>
                  <a:pt x="13056" y="36432"/>
                </a:cubicBezTo>
                <a:cubicBezTo>
                  <a:pt x="15064" y="38089"/>
                  <a:pt x="16360" y="40704"/>
                  <a:pt x="18701" y="41768"/>
                </a:cubicBezTo>
                <a:cubicBezTo>
                  <a:pt x="19421" y="42093"/>
                  <a:pt x="20165" y="42237"/>
                  <a:pt x="20911" y="42237"/>
                </a:cubicBezTo>
                <a:cubicBezTo>
                  <a:pt x="23170" y="42237"/>
                  <a:pt x="25454" y="40921"/>
                  <a:pt x="27199" y="39351"/>
                </a:cubicBezTo>
                <a:cubicBezTo>
                  <a:pt x="29520" y="37262"/>
                  <a:pt x="31514" y="34628"/>
                  <a:pt x="34391" y="33445"/>
                </a:cubicBezTo>
                <a:cubicBezTo>
                  <a:pt x="37035" y="32358"/>
                  <a:pt x="40031" y="32667"/>
                  <a:pt x="42899" y="32463"/>
                </a:cubicBezTo>
                <a:cubicBezTo>
                  <a:pt x="45766" y="32259"/>
                  <a:pt x="48904" y="31257"/>
                  <a:pt x="50153" y="28617"/>
                </a:cubicBezTo>
                <a:cubicBezTo>
                  <a:pt x="51325" y="26149"/>
                  <a:pt x="50371" y="22996"/>
                  <a:pt x="48581" y="20860"/>
                </a:cubicBezTo>
                <a:cubicBezTo>
                  <a:pt x="46108" y="17907"/>
                  <a:pt x="44764" y="14161"/>
                  <a:pt x="45738" y="10240"/>
                </a:cubicBezTo>
                <a:cubicBezTo>
                  <a:pt x="46127" y="8673"/>
                  <a:pt x="46867" y="7130"/>
                  <a:pt x="46659" y="5530"/>
                </a:cubicBezTo>
                <a:cubicBezTo>
                  <a:pt x="46421" y="3717"/>
                  <a:pt x="44935" y="2231"/>
                  <a:pt x="43217" y="1614"/>
                </a:cubicBezTo>
                <a:cubicBezTo>
                  <a:pt x="42391" y="1318"/>
                  <a:pt x="41523" y="1195"/>
                  <a:pt x="40647" y="1195"/>
                </a:cubicBezTo>
                <a:cubicBezTo>
                  <a:pt x="39694" y="1195"/>
                  <a:pt x="38732" y="1341"/>
                  <a:pt x="37809" y="1571"/>
                </a:cubicBezTo>
                <a:cubicBezTo>
                  <a:pt x="35955" y="2038"/>
                  <a:pt x="33941" y="2612"/>
                  <a:pt x="31980" y="2612"/>
                </a:cubicBezTo>
                <a:cubicBezTo>
                  <a:pt x="31546" y="2612"/>
                  <a:pt x="31115" y="2584"/>
                  <a:pt x="30688" y="2521"/>
                </a:cubicBezTo>
                <a:cubicBezTo>
                  <a:pt x="28552" y="2207"/>
                  <a:pt x="26871" y="550"/>
                  <a:pt x="24640" y="185"/>
                </a:cubicBezTo>
                <a:cubicBezTo>
                  <a:pt x="23928" y="67"/>
                  <a:pt x="23202" y="1"/>
                  <a:pt x="22479" y="1"/>
                </a:cubicBezTo>
                <a:close/>
              </a:path>
            </a:pathLst>
          </a:custGeom>
          <a:solidFill>
            <a:srgbClr val="FFE66A">
              <a:alpha val="7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8499746">
            <a:off x="6175606" y="1343708"/>
            <a:ext cx="4927655" cy="4055130"/>
          </a:xfrm>
          <a:custGeom>
            <a:avLst/>
            <a:gdLst/>
            <a:ahLst/>
            <a:cxnLst/>
            <a:rect l="l" t="t" r="r" b="b"/>
            <a:pathLst>
              <a:path w="51326" h="42237" extrusionOk="0">
                <a:moveTo>
                  <a:pt x="22479" y="1"/>
                </a:moveTo>
                <a:cubicBezTo>
                  <a:pt x="21161" y="1"/>
                  <a:pt x="19852" y="221"/>
                  <a:pt x="18653" y="754"/>
                </a:cubicBezTo>
                <a:cubicBezTo>
                  <a:pt x="17134" y="1429"/>
                  <a:pt x="15572" y="2549"/>
                  <a:pt x="13892" y="3029"/>
                </a:cubicBezTo>
                <a:cubicBezTo>
                  <a:pt x="13127" y="3248"/>
                  <a:pt x="12380" y="3329"/>
                  <a:pt x="11639" y="3329"/>
                </a:cubicBezTo>
                <a:cubicBezTo>
                  <a:pt x="11369" y="3329"/>
                  <a:pt x="11099" y="3318"/>
                  <a:pt x="10829" y="3299"/>
                </a:cubicBezTo>
                <a:cubicBezTo>
                  <a:pt x="9733" y="3218"/>
                  <a:pt x="8636" y="2995"/>
                  <a:pt x="7506" y="2820"/>
                </a:cubicBezTo>
                <a:cubicBezTo>
                  <a:pt x="6866" y="2719"/>
                  <a:pt x="6146" y="2639"/>
                  <a:pt x="5427" y="2639"/>
                </a:cubicBezTo>
                <a:cubicBezTo>
                  <a:pt x="3672" y="2639"/>
                  <a:pt x="1928" y="3117"/>
                  <a:pt x="1396" y="4946"/>
                </a:cubicBezTo>
                <a:cubicBezTo>
                  <a:pt x="613" y="7648"/>
                  <a:pt x="1800" y="10397"/>
                  <a:pt x="3006" y="12732"/>
                </a:cubicBezTo>
                <a:cubicBezTo>
                  <a:pt x="3798" y="14261"/>
                  <a:pt x="4710" y="16113"/>
                  <a:pt x="4406" y="17888"/>
                </a:cubicBezTo>
                <a:cubicBezTo>
                  <a:pt x="4088" y="19740"/>
                  <a:pt x="2593" y="21472"/>
                  <a:pt x="1752" y="23110"/>
                </a:cubicBezTo>
                <a:cubicBezTo>
                  <a:pt x="774" y="25005"/>
                  <a:pt x="0" y="27264"/>
                  <a:pt x="850" y="29220"/>
                </a:cubicBezTo>
                <a:cubicBezTo>
                  <a:pt x="1748" y="31276"/>
                  <a:pt x="4392" y="32705"/>
                  <a:pt x="6395" y="33422"/>
                </a:cubicBezTo>
                <a:cubicBezTo>
                  <a:pt x="8693" y="34253"/>
                  <a:pt x="11143" y="34860"/>
                  <a:pt x="13056" y="36432"/>
                </a:cubicBezTo>
                <a:cubicBezTo>
                  <a:pt x="15064" y="38089"/>
                  <a:pt x="16360" y="40704"/>
                  <a:pt x="18701" y="41768"/>
                </a:cubicBezTo>
                <a:cubicBezTo>
                  <a:pt x="19421" y="42093"/>
                  <a:pt x="20165" y="42237"/>
                  <a:pt x="20911" y="42237"/>
                </a:cubicBezTo>
                <a:cubicBezTo>
                  <a:pt x="23170" y="42237"/>
                  <a:pt x="25454" y="40921"/>
                  <a:pt x="27199" y="39351"/>
                </a:cubicBezTo>
                <a:cubicBezTo>
                  <a:pt x="29520" y="37262"/>
                  <a:pt x="31514" y="34628"/>
                  <a:pt x="34391" y="33445"/>
                </a:cubicBezTo>
                <a:cubicBezTo>
                  <a:pt x="37035" y="32358"/>
                  <a:pt x="40031" y="32667"/>
                  <a:pt x="42899" y="32463"/>
                </a:cubicBezTo>
                <a:cubicBezTo>
                  <a:pt x="45766" y="32259"/>
                  <a:pt x="48904" y="31257"/>
                  <a:pt x="50153" y="28617"/>
                </a:cubicBezTo>
                <a:cubicBezTo>
                  <a:pt x="51325" y="26149"/>
                  <a:pt x="50371" y="22996"/>
                  <a:pt x="48581" y="20860"/>
                </a:cubicBezTo>
                <a:cubicBezTo>
                  <a:pt x="46108" y="17907"/>
                  <a:pt x="44764" y="14161"/>
                  <a:pt x="45738" y="10240"/>
                </a:cubicBezTo>
                <a:cubicBezTo>
                  <a:pt x="46127" y="8673"/>
                  <a:pt x="46867" y="7130"/>
                  <a:pt x="46659" y="5530"/>
                </a:cubicBezTo>
                <a:cubicBezTo>
                  <a:pt x="46421" y="3717"/>
                  <a:pt x="44935" y="2231"/>
                  <a:pt x="43217" y="1614"/>
                </a:cubicBezTo>
                <a:cubicBezTo>
                  <a:pt x="42391" y="1318"/>
                  <a:pt x="41523" y="1195"/>
                  <a:pt x="40647" y="1195"/>
                </a:cubicBezTo>
                <a:cubicBezTo>
                  <a:pt x="39694" y="1195"/>
                  <a:pt x="38732" y="1341"/>
                  <a:pt x="37809" y="1571"/>
                </a:cubicBezTo>
                <a:cubicBezTo>
                  <a:pt x="35955" y="2038"/>
                  <a:pt x="33941" y="2612"/>
                  <a:pt x="31980" y="2612"/>
                </a:cubicBezTo>
                <a:cubicBezTo>
                  <a:pt x="31546" y="2612"/>
                  <a:pt x="31115" y="2584"/>
                  <a:pt x="30688" y="2521"/>
                </a:cubicBezTo>
                <a:cubicBezTo>
                  <a:pt x="28552" y="2207"/>
                  <a:pt x="26871" y="550"/>
                  <a:pt x="24640" y="185"/>
                </a:cubicBezTo>
                <a:cubicBezTo>
                  <a:pt x="23928" y="67"/>
                  <a:pt x="23202" y="1"/>
                  <a:pt x="22479"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41675" y="3765384"/>
            <a:ext cx="3613546" cy="1532691"/>
          </a:xfrm>
          <a:custGeom>
            <a:avLst/>
            <a:gdLst/>
            <a:ahLst/>
            <a:cxnLst/>
            <a:rect l="l" t="t" r="r" b="b"/>
            <a:pathLst>
              <a:path w="33290" h="14120" extrusionOk="0">
                <a:moveTo>
                  <a:pt x="0" y="8228"/>
                </a:moveTo>
                <a:cubicBezTo>
                  <a:pt x="0" y="8228"/>
                  <a:pt x="2260" y="2659"/>
                  <a:pt x="7463" y="7160"/>
                </a:cubicBezTo>
                <a:cubicBezTo>
                  <a:pt x="12671" y="11660"/>
                  <a:pt x="13787" y="5612"/>
                  <a:pt x="19275" y="6196"/>
                </a:cubicBezTo>
                <a:cubicBezTo>
                  <a:pt x="24763" y="6780"/>
                  <a:pt x="22626" y="14120"/>
                  <a:pt x="27958" y="10027"/>
                </a:cubicBezTo>
                <a:cubicBezTo>
                  <a:pt x="33289" y="5940"/>
                  <a:pt x="27958" y="1"/>
                  <a:pt x="27958" y="1"/>
                </a:cubicBezTo>
                <a:lnTo>
                  <a:pt x="0" y="456"/>
                </a:lnTo>
                <a:close/>
              </a:path>
            </a:pathLst>
          </a:custGeom>
          <a:solidFill>
            <a:srgbClr val="FFE66A">
              <a:alpha val="7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flipH="1">
            <a:off x="-166500" y="3609958"/>
            <a:ext cx="3979903" cy="1688117"/>
          </a:xfrm>
          <a:custGeom>
            <a:avLst/>
            <a:gdLst/>
            <a:ahLst/>
            <a:cxnLst/>
            <a:rect l="l" t="t" r="r" b="b"/>
            <a:pathLst>
              <a:path w="33290" h="14120" extrusionOk="0">
                <a:moveTo>
                  <a:pt x="0" y="8228"/>
                </a:moveTo>
                <a:cubicBezTo>
                  <a:pt x="0" y="8228"/>
                  <a:pt x="2260" y="2659"/>
                  <a:pt x="7463" y="7160"/>
                </a:cubicBezTo>
                <a:cubicBezTo>
                  <a:pt x="12671" y="11660"/>
                  <a:pt x="13787" y="5612"/>
                  <a:pt x="19275" y="6196"/>
                </a:cubicBezTo>
                <a:cubicBezTo>
                  <a:pt x="24763" y="6780"/>
                  <a:pt x="22626" y="14120"/>
                  <a:pt x="27958" y="10027"/>
                </a:cubicBezTo>
                <a:cubicBezTo>
                  <a:pt x="33289" y="5940"/>
                  <a:pt x="27958" y="1"/>
                  <a:pt x="27958" y="1"/>
                </a:cubicBezTo>
                <a:lnTo>
                  <a:pt x="0" y="456"/>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6242011" y="426000"/>
            <a:ext cx="3624711" cy="1403734"/>
            <a:chOff x="6373336" y="535425"/>
            <a:chExt cx="3624711" cy="1403734"/>
          </a:xfrm>
        </p:grpSpPr>
        <p:sp>
          <p:nvSpPr>
            <p:cNvPr id="16" name="Google Shape;16;p2"/>
            <p:cNvSpPr/>
            <p:nvPr/>
          </p:nvSpPr>
          <p:spPr>
            <a:xfrm>
              <a:off x="7327787" y="1476114"/>
              <a:ext cx="326292" cy="219203"/>
            </a:xfrm>
            <a:custGeom>
              <a:avLst/>
              <a:gdLst/>
              <a:ahLst/>
              <a:cxnLst/>
              <a:rect l="l" t="t" r="r" b="b"/>
              <a:pathLst>
                <a:path w="1563" h="1050" extrusionOk="0">
                  <a:moveTo>
                    <a:pt x="1287" y="769"/>
                  </a:moveTo>
                  <a:cubicBezTo>
                    <a:pt x="1230" y="850"/>
                    <a:pt x="1149" y="912"/>
                    <a:pt x="1054" y="935"/>
                  </a:cubicBezTo>
                  <a:lnTo>
                    <a:pt x="1054" y="935"/>
                  </a:lnTo>
                  <a:cubicBezTo>
                    <a:pt x="660" y="1049"/>
                    <a:pt x="34" y="750"/>
                    <a:pt x="0" y="736"/>
                  </a:cubicBezTo>
                  <a:lnTo>
                    <a:pt x="451" y="57"/>
                  </a:lnTo>
                  <a:lnTo>
                    <a:pt x="489" y="0"/>
                  </a:lnTo>
                  <a:cubicBezTo>
                    <a:pt x="489" y="0"/>
                    <a:pt x="1562" y="323"/>
                    <a:pt x="1287" y="769"/>
                  </a:cubicBezTo>
                  <a:close/>
                </a:path>
              </a:pathLst>
            </a:custGeom>
            <a:solidFill>
              <a:srgbClr val="FF96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327787" y="1485926"/>
              <a:ext cx="219198" cy="209391"/>
            </a:xfrm>
            <a:custGeom>
              <a:avLst/>
              <a:gdLst/>
              <a:ahLst/>
              <a:cxnLst/>
              <a:rect l="l" t="t" r="r" b="b"/>
              <a:pathLst>
                <a:path w="1050" h="1003" extrusionOk="0">
                  <a:moveTo>
                    <a:pt x="1050" y="888"/>
                  </a:moveTo>
                  <a:cubicBezTo>
                    <a:pt x="660" y="1002"/>
                    <a:pt x="29" y="703"/>
                    <a:pt x="0" y="689"/>
                  </a:cubicBezTo>
                  <a:lnTo>
                    <a:pt x="447" y="10"/>
                  </a:lnTo>
                  <a:cubicBezTo>
                    <a:pt x="499" y="1"/>
                    <a:pt x="551" y="10"/>
                    <a:pt x="599" y="24"/>
                  </a:cubicBezTo>
                  <a:cubicBezTo>
                    <a:pt x="599" y="24"/>
                    <a:pt x="361" y="732"/>
                    <a:pt x="1050" y="888"/>
                  </a:cubicBezTo>
                  <a:close/>
                </a:path>
              </a:pathLst>
            </a:custGeom>
            <a:solidFill>
              <a:srgbClr val="FF7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282277" y="1593022"/>
              <a:ext cx="239865" cy="205425"/>
            </a:xfrm>
            <a:custGeom>
              <a:avLst/>
              <a:gdLst/>
              <a:ahLst/>
              <a:cxnLst/>
              <a:rect l="l" t="t" r="r" b="b"/>
              <a:pathLst>
                <a:path w="1149" h="984" extrusionOk="0">
                  <a:moveTo>
                    <a:pt x="992" y="812"/>
                  </a:moveTo>
                  <a:cubicBezTo>
                    <a:pt x="888" y="950"/>
                    <a:pt x="726" y="983"/>
                    <a:pt x="570" y="974"/>
                  </a:cubicBezTo>
                  <a:cubicBezTo>
                    <a:pt x="370" y="950"/>
                    <a:pt x="176" y="888"/>
                    <a:pt x="0" y="793"/>
                  </a:cubicBezTo>
                  <a:lnTo>
                    <a:pt x="138" y="19"/>
                  </a:lnTo>
                  <a:lnTo>
                    <a:pt x="142" y="0"/>
                  </a:lnTo>
                  <a:lnTo>
                    <a:pt x="147" y="0"/>
                  </a:lnTo>
                  <a:cubicBezTo>
                    <a:pt x="299" y="62"/>
                    <a:pt x="451" y="133"/>
                    <a:pt x="593" y="219"/>
                  </a:cubicBezTo>
                  <a:cubicBezTo>
                    <a:pt x="874" y="375"/>
                    <a:pt x="1149" y="603"/>
                    <a:pt x="992" y="812"/>
                  </a:cubicBezTo>
                  <a:close/>
                </a:path>
              </a:pathLst>
            </a:custGeom>
            <a:solidFill>
              <a:srgbClr val="FF96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282277" y="1593022"/>
              <a:ext cx="124003" cy="203337"/>
            </a:xfrm>
            <a:custGeom>
              <a:avLst/>
              <a:gdLst/>
              <a:ahLst/>
              <a:cxnLst/>
              <a:rect l="l" t="t" r="r" b="b"/>
              <a:pathLst>
                <a:path w="594" h="974" extrusionOk="0">
                  <a:moveTo>
                    <a:pt x="570" y="974"/>
                  </a:moveTo>
                  <a:cubicBezTo>
                    <a:pt x="370" y="950"/>
                    <a:pt x="176" y="888"/>
                    <a:pt x="0" y="793"/>
                  </a:cubicBezTo>
                  <a:lnTo>
                    <a:pt x="138" y="19"/>
                  </a:lnTo>
                  <a:lnTo>
                    <a:pt x="147" y="0"/>
                  </a:lnTo>
                  <a:cubicBezTo>
                    <a:pt x="299" y="62"/>
                    <a:pt x="451" y="133"/>
                    <a:pt x="593" y="219"/>
                  </a:cubicBezTo>
                  <a:cubicBezTo>
                    <a:pt x="532" y="318"/>
                    <a:pt x="290" y="674"/>
                    <a:pt x="570" y="974"/>
                  </a:cubicBezTo>
                  <a:close/>
                </a:path>
              </a:pathLst>
            </a:custGeom>
            <a:solidFill>
              <a:srgbClr val="FF7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412961" y="1353152"/>
              <a:ext cx="293517" cy="173692"/>
            </a:xfrm>
            <a:custGeom>
              <a:avLst/>
              <a:gdLst/>
              <a:ahLst/>
              <a:cxnLst/>
              <a:rect l="l" t="t" r="r" b="b"/>
              <a:pathLst>
                <a:path w="1406" h="832" extrusionOk="0">
                  <a:moveTo>
                    <a:pt x="1354" y="561"/>
                  </a:moveTo>
                  <a:cubicBezTo>
                    <a:pt x="1297" y="769"/>
                    <a:pt x="941" y="831"/>
                    <a:pt x="632" y="798"/>
                  </a:cubicBezTo>
                  <a:cubicBezTo>
                    <a:pt x="442" y="779"/>
                    <a:pt x="267" y="727"/>
                    <a:pt x="191" y="656"/>
                  </a:cubicBezTo>
                  <a:cubicBezTo>
                    <a:pt x="1" y="470"/>
                    <a:pt x="732" y="0"/>
                    <a:pt x="732" y="0"/>
                  </a:cubicBezTo>
                  <a:cubicBezTo>
                    <a:pt x="741" y="10"/>
                    <a:pt x="922" y="67"/>
                    <a:pt x="1088" y="162"/>
                  </a:cubicBezTo>
                  <a:cubicBezTo>
                    <a:pt x="1254" y="252"/>
                    <a:pt x="1406" y="390"/>
                    <a:pt x="1354" y="561"/>
                  </a:cubicBezTo>
                  <a:close/>
                </a:path>
              </a:pathLst>
            </a:custGeom>
            <a:solidFill>
              <a:srgbClr val="FF96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412961" y="1353152"/>
              <a:ext cx="227131" cy="167638"/>
            </a:xfrm>
            <a:custGeom>
              <a:avLst/>
              <a:gdLst/>
              <a:ahLst/>
              <a:cxnLst/>
              <a:rect l="l" t="t" r="r" b="b"/>
              <a:pathLst>
                <a:path w="1088" h="803" extrusionOk="0">
                  <a:moveTo>
                    <a:pt x="1088" y="162"/>
                  </a:moveTo>
                  <a:cubicBezTo>
                    <a:pt x="998" y="328"/>
                    <a:pt x="817" y="622"/>
                    <a:pt x="632" y="803"/>
                  </a:cubicBezTo>
                  <a:cubicBezTo>
                    <a:pt x="442" y="784"/>
                    <a:pt x="267" y="732"/>
                    <a:pt x="191" y="660"/>
                  </a:cubicBezTo>
                  <a:cubicBezTo>
                    <a:pt x="1" y="475"/>
                    <a:pt x="732" y="0"/>
                    <a:pt x="732" y="0"/>
                  </a:cubicBezTo>
                  <a:cubicBezTo>
                    <a:pt x="741" y="15"/>
                    <a:pt x="922" y="67"/>
                    <a:pt x="1088" y="162"/>
                  </a:cubicBezTo>
                  <a:close/>
                </a:path>
              </a:pathLst>
            </a:custGeom>
            <a:solidFill>
              <a:srgbClr val="FF7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910472" y="580100"/>
              <a:ext cx="2776299" cy="917940"/>
            </a:xfrm>
            <a:custGeom>
              <a:avLst/>
              <a:gdLst/>
              <a:ahLst/>
              <a:cxnLst/>
              <a:rect l="l" t="t" r="r" b="b"/>
              <a:pathLst>
                <a:path w="13299" h="4397" extrusionOk="0">
                  <a:moveTo>
                    <a:pt x="12074" y="171"/>
                  </a:moveTo>
                  <a:lnTo>
                    <a:pt x="13298" y="4397"/>
                  </a:lnTo>
                  <a:cubicBezTo>
                    <a:pt x="12563" y="4216"/>
                    <a:pt x="11765" y="4021"/>
                    <a:pt x="10967" y="3836"/>
                  </a:cubicBezTo>
                  <a:lnTo>
                    <a:pt x="10450" y="3713"/>
                  </a:lnTo>
                  <a:lnTo>
                    <a:pt x="9947" y="3594"/>
                  </a:lnTo>
                  <a:cubicBezTo>
                    <a:pt x="9861" y="3575"/>
                    <a:pt x="9771" y="3551"/>
                    <a:pt x="9686" y="3532"/>
                  </a:cubicBezTo>
                  <a:lnTo>
                    <a:pt x="9614" y="3518"/>
                  </a:lnTo>
                  <a:lnTo>
                    <a:pt x="8945" y="3362"/>
                  </a:lnTo>
                  <a:cubicBezTo>
                    <a:pt x="7886" y="3124"/>
                    <a:pt x="6942" y="2920"/>
                    <a:pt x="6305" y="2801"/>
                  </a:cubicBezTo>
                  <a:cubicBezTo>
                    <a:pt x="5983" y="2744"/>
                    <a:pt x="5683" y="2702"/>
                    <a:pt x="5403" y="2678"/>
                  </a:cubicBezTo>
                  <a:cubicBezTo>
                    <a:pt x="4943" y="2630"/>
                    <a:pt x="4482" y="2626"/>
                    <a:pt x="4022" y="2664"/>
                  </a:cubicBezTo>
                  <a:cubicBezTo>
                    <a:pt x="3580" y="2697"/>
                    <a:pt x="3148" y="2787"/>
                    <a:pt x="2735" y="2939"/>
                  </a:cubicBezTo>
                  <a:cubicBezTo>
                    <a:pt x="2512" y="3020"/>
                    <a:pt x="2303" y="3124"/>
                    <a:pt x="2104" y="3252"/>
                  </a:cubicBezTo>
                  <a:lnTo>
                    <a:pt x="2104" y="3252"/>
                  </a:lnTo>
                  <a:cubicBezTo>
                    <a:pt x="2075" y="3271"/>
                    <a:pt x="2052" y="3286"/>
                    <a:pt x="2028" y="3305"/>
                  </a:cubicBezTo>
                  <a:cubicBezTo>
                    <a:pt x="1942" y="3362"/>
                    <a:pt x="1848" y="3404"/>
                    <a:pt x="1743" y="3438"/>
                  </a:cubicBezTo>
                  <a:cubicBezTo>
                    <a:pt x="1169" y="3627"/>
                    <a:pt x="148" y="3684"/>
                    <a:pt x="39" y="3556"/>
                  </a:cubicBezTo>
                  <a:cubicBezTo>
                    <a:pt x="1" y="3514"/>
                    <a:pt x="1" y="3381"/>
                    <a:pt x="24" y="3200"/>
                  </a:cubicBezTo>
                  <a:cubicBezTo>
                    <a:pt x="96" y="2659"/>
                    <a:pt x="381" y="1671"/>
                    <a:pt x="680" y="1344"/>
                  </a:cubicBezTo>
                  <a:cubicBezTo>
                    <a:pt x="680" y="1339"/>
                    <a:pt x="684" y="1334"/>
                    <a:pt x="689" y="1330"/>
                  </a:cubicBezTo>
                  <a:cubicBezTo>
                    <a:pt x="1116" y="888"/>
                    <a:pt x="3960" y="105"/>
                    <a:pt x="4587" y="34"/>
                  </a:cubicBezTo>
                  <a:cubicBezTo>
                    <a:pt x="4848" y="0"/>
                    <a:pt x="6628" y="34"/>
                    <a:pt x="8641" y="81"/>
                  </a:cubicBezTo>
                  <a:lnTo>
                    <a:pt x="9344" y="95"/>
                  </a:lnTo>
                  <a:cubicBezTo>
                    <a:pt x="9415" y="95"/>
                    <a:pt x="9486" y="95"/>
                    <a:pt x="9557" y="105"/>
                  </a:cubicBezTo>
                  <a:lnTo>
                    <a:pt x="9866" y="110"/>
                  </a:lnTo>
                  <a:lnTo>
                    <a:pt x="10274" y="119"/>
                  </a:lnTo>
                  <a:lnTo>
                    <a:pt x="10478" y="124"/>
                  </a:lnTo>
                  <a:lnTo>
                    <a:pt x="11081" y="143"/>
                  </a:lnTo>
                  <a:close/>
                </a:path>
              </a:pathLst>
            </a:custGeom>
            <a:solidFill>
              <a:srgbClr val="A44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714381" y="597010"/>
              <a:ext cx="509583" cy="783078"/>
            </a:xfrm>
            <a:custGeom>
              <a:avLst/>
              <a:gdLst/>
              <a:ahLst/>
              <a:cxnLst/>
              <a:rect l="l" t="t" r="r" b="b"/>
              <a:pathLst>
                <a:path w="2441" h="3751" extrusionOk="0">
                  <a:moveTo>
                    <a:pt x="2440" y="62"/>
                  </a:moveTo>
                  <a:lnTo>
                    <a:pt x="2326" y="3751"/>
                  </a:lnTo>
                  <a:cubicBezTo>
                    <a:pt x="1638" y="3589"/>
                    <a:pt x="945" y="3428"/>
                    <a:pt x="304" y="3281"/>
                  </a:cubicBezTo>
                  <a:lnTo>
                    <a:pt x="0" y="0"/>
                  </a:lnTo>
                  <a:cubicBezTo>
                    <a:pt x="802" y="19"/>
                    <a:pt x="1647" y="43"/>
                    <a:pt x="2440" y="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855087" y="535425"/>
              <a:ext cx="1142961" cy="1180566"/>
            </a:xfrm>
            <a:custGeom>
              <a:avLst/>
              <a:gdLst/>
              <a:ahLst/>
              <a:cxnLst/>
              <a:rect l="l" t="t" r="r" b="b"/>
              <a:pathLst>
                <a:path w="5475" h="5655" extrusionOk="0">
                  <a:moveTo>
                    <a:pt x="5474" y="20"/>
                  </a:moveTo>
                  <a:lnTo>
                    <a:pt x="4287" y="5655"/>
                  </a:lnTo>
                  <a:cubicBezTo>
                    <a:pt x="2431" y="5190"/>
                    <a:pt x="518" y="4649"/>
                    <a:pt x="428" y="4392"/>
                  </a:cubicBezTo>
                  <a:cubicBezTo>
                    <a:pt x="366" y="4174"/>
                    <a:pt x="323" y="3951"/>
                    <a:pt x="295" y="3728"/>
                  </a:cubicBezTo>
                  <a:lnTo>
                    <a:pt x="295" y="3728"/>
                  </a:lnTo>
                  <a:cubicBezTo>
                    <a:pt x="152" y="2740"/>
                    <a:pt x="0" y="1002"/>
                    <a:pt x="29" y="314"/>
                  </a:cubicBezTo>
                  <a:cubicBezTo>
                    <a:pt x="34" y="134"/>
                    <a:pt x="52" y="29"/>
                    <a:pt x="86" y="20"/>
                  </a:cubicBezTo>
                  <a:cubicBezTo>
                    <a:pt x="133" y="5"/>
                    <a:pt x="442" y="1"/>
                    <a:pt x="898" y="1"/>
                  </a:cubicBezTo>
                  <a:cubicBezTo>
                    <a:pt x="1372" y="1"/>
                    <a:pt x="4824" y="5"/>
                    <a:pt x="5474" y="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553699" y="902223"/>
              <a:ext cx="1035867" cy="1036936"/>
            </a:xfrm>
            <a:custGeom>
              <a:avLst/>
              <a:gdLst/>
              <a:ahLst/>
              <a:cxnLst/>
              <a:rect l="l" t="t" r="r" b="b"/>
              <a:pathLst>
                <a:path w="4962" h="4967" extrusionOk="0">
                  <a:moveTo>
                    <a:pt x="4962" y="2483"/>
                  </a:moveTo>
                  <a:cubicBezTo>
                    <a:pt x="4962" y="3855"/>
                    <a:pt x="3851" y="4966"/>
                    <a:pt x="2479" y="4966"/>
                  </a:cubicBezTo>
                  <a:cubicBezTo>
                    <a:pt x="1112" y="4966"/>
                    <a:pt x="1" y="3855"/>
                    <a:pt x="1" y="2483"/>
                  </a:cubicBezTo>
                  <a:cubicBezTo>
                    <a:pt x="1" y="1111"/>
                    <a:pt x="1112" y="0"/>
                    <a:pt x="2479" y="0"/>
                  </a:cubicBezTo>
                  <a:cubicBezTo>
                    <a:pt x="3851" y="0"/>
                    <a:pt x="4962" y="1111"/>
                    <a:pt x="4962" y="248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511111" y="866524"/>
              <a:ext cx="1035867" cy="1035892"/>
            </a:xfrm>
            <a:custGeom>
              <a:avLst/>
              <a:gdLst/>
              <a:ahLst/>
              <a:cxnLst/>
              <a:rect l="l" t="t" r="r" b="b"/>
              <a:pathLst>
                <a:path w="4962" h="4962" extrusionOk="0">
                  <a:moveTo>
                    <a:pt x="4962" y="2483"/>
                  </a:moveTo>
                  <a:cubicBezTo>
                    <a:pt x="4962" y="3851"/>
                    <a:pt x="3855" y="4962"/>
                    <a:pt x="2483" y="4962"/>
                  </a:cubicBezTo>
                  <a:cubicBezTo>
                    <a:pt x="1111" y="4962"/>
                    <a:pt x="1" y="3851"/>
                    <a:pt x="1" y="2483"/>
                  </a:cubicBezTo>
                  <a:cubicBezTo>
                    <a:pt x="1" y="1111"/>
                    <a:pt x="1111" y="0"/>
                    <a:pt x="2483" y="0"/>
                  </a:cubicBezTo>
                  <a:cubicBezTo>
                    <a:pt x="3855" y="0"/>
                    <a:pt x="4962" y="1111"/>
                    <a:pt x="4962" y="248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593363" y="1024141"/>
              <a:ext cx="815834" cy="712724"/>
            </a:xfrm>
            <a:custGeom>
              <a:avLst/>
              <a:gdLst/>
              <a:ahLst/>
              <a:cxnLst/>
              <a:rect l="l" t="t" r="r" b="b"/>
              <a:pathLst>
                <a:path w="3908" h="3414" extrusionOk="0">
                  <a:moveTo>
                    <a:pt x="3471" y="2417"/>
                  </a:moveTo>
                  <a:cubicBezTo>
                    <a:pt x="3305" y="2754"/>
                    <a:pt x="3082" y="3058"/>
                    <a:pt x="2811" y="3319"/>
                  </a:cubicBezTo>
                  <a:cubicBezTo>
                    <a:pt x="2711" y="3414"/>
                    <a:pt x="1097" y="3157"/>
                    <a:pt x="490" y="2388"/>
                  </a:cubicBezTo>
                  <a:cubicBezTo>
                    <a:pt x="428" y="2312"/>
                    <a:pt x="376" y="2222"/>
                    <a:pt x="333" y="2127"/>
                  </a:cubicBezTo>
                  <a:cubicBezTo>
                    <a:pt x="1" y="1339"/>
                    <a:pt x="490" y="1007"/>
                    <a:pt x="893" y="935"/>
                  </a:cubicBezTo>
                  <a:cubicBezTo>
                    <a:pt x="964" y="921"/>
                    <a:pt x="1040" y="917"/>
                    <a:pt x="1111" y="921"/>
                  </a:cubicBezTo>
                  <a:cubicBezTo>
                    <a:pt x="1581" y="950"/>
                    <a:pt x="2009" y="1353"/>
                    <a:pt x="2037" y="1325"/>
                  </a:cubicBezTo>
                  <a:cubicBezTo>
                    <a:pt x="2108" y="1239"/>
                    <a:pt x="1980" y="0"/>
                    <a:pt x="3110" y="81"/>
                  </a:cubicBezTo>
                  <a:cubicBezTo>
                    <a:pt x="3428" y="105"/>
                    <a:pt x="3637" y="295"/>
                    <a:pt x="3737" y="579"/>
                  </a:cubicBezTo>
                  <a:cubicBezTo>
                    <a:pt x="3908" y="1040"/>
                    <a:pt x="3808" y="1762"/>
                    <a:pt x="3471" y="241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091886" y="1081551"/>
              <a:ext cx="498728" cy="536317"/>
            </a:xfrm>
            <a:custGeom>
              <a:avLst/>
              <a:gdLst/>
              <a:ahLst/>
              <a:cxnLst/>
              <a:rect l="l" t="t" r="r" b="b"/>
              <a:pathLst>
                <a:path w="2389" h="2569" extrusionOk="0">
                  <a:moveTo>
                    <a:pt x="2066" y="2213"/>
                  </a:moveTo>
                  <a:cubicBezTo>
                    <a:pt x="1363" y="2365"/>
                    <a:pt x="532" y="2569"/>
                    <a:pt x="504" y="2374"/>
                  </a:cubicBezTo>
                  <a:cubicBezTo>
                    <a:pt x="442" y="2004"/>
                    <a:pt x="1" y="1928"/>
                    <a:pt x="1762" y="1"/>
                  </a:cubicBezTo>
                  <a:cubicBezTo>
                    <a:pt x="1990" y="623"/>
                    <a:pt x="2389" y="1211"/>
                    <a:pt x="2066"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593363" y="1219335"/>
              <a:ext cx="272849" cy="303544"/>
            </a:xfrm>
            <a:custGeom>
              <a:avLst/>
              <a:gdLst/>
              <a:ahLst/>
              <a:cxnLst/>
              <a:rect l="l" t="t" r="r" b="b"/>
              <a:pathLst>
                <a:path w="1307" h="1454" extrusionOk="0">
                  <a:moveTo>
                    <a:pt x="1183" y="418"/>
                  </a:moveTo>
                  <a:cubicBezTo>
                    <a:pt x="1306" y="850"/>
                    <a:pt x="1059" y="1301"/>
                    <a:pt x="627" y="1429"/>
                  </a:cubicBezTo>
                  <a:cubicBezTo>
                    <a:pt x="580" y="1439"/>
                    <a:pt x="537" y="1448"/>
                    <a:pt x="490" y="1453"/>
                  </a:cubicBezTo>
                  <a:cubicBezTo>
                    <a:pt x="428" y="1377"/>
                    <a:pt x="376" y="1287"/>
                    <a:pt x="333" y="1192"/>
                  </a:cubicBezTo>
                  <a:cubicBezTo>
                    <a:pt x="1" y="399"/>
                    <a:pt x="490" y="72"/>
                    <a:pt x="893" y="0"/>
                  </a:cubicBezTo>
                  <a:cubicBezTo>
                    <a:pt x="1031" y="105"/>
                    <a:pt x="1130" y="252"/>
                    <a:pt x="1183" y="41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850140" y="1370897"/>
              <a:ext cx="212309" cy="216281"/>
            </a:xfrm>
            <a:custGeom>
              <a:avLst/>
              <a:gdLst/>
              <a:ahLst/>
              <a:cxnLst/>
              <a:rect l="l" t="t" r="r" b="b"/>
              <a:pathLst>
                <a:path w="1017" h="1036" extrusionOk="0">
                  <a:moveTo>
                    <a:pt x="950" y="414"/>
                  </a:moveTo>
                  <a:cubicBezTo>
                    <a:pt x="845" y="53"/>
                    <a:pt x="361" y="1"/>
                    <a:pt x="181" y="328"/>
                  </a:cubicBezTo>
                  <a:cubicBezTo>
                    <a:pt x="0" y="656"/>
                    <a:pt x="309" y="1036"/>
                    <a:pt x="665" y="931"/>
                  </a:cubicBezTo>
                  <a:cubicBezTo>
                    <a:pt x="888" y="865"/>
                    <a:pt x="1016" y="632"/>
                    <a:pt x="950" y="4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9042346" y="535425"/>
              <a:ext cx="107303" cy="1013137"/>
            </a:xfrm>
            <a:custGeom>
              <a:avLst/>
              <a:gdLst/>
              <a:ahLst/>
              <a:cxnLst/>
              <a:rect l="l" t="t" r="r" b="b"/>
              <a:pathLst>
                <a:path w="514" h="4853" fill="none" extrusionOk="0">
                  <a:moveTo>
                    <a:pt x="1" y="1"/>
                  </a:moveTo>
                  <a:cubicBezTo>
                    <a:pt x="1" y="1"/>
                    <a:pt x="48" y="3400"/>
                    <a:pt x="513" y="4853"/>
                  </a:cubicBezTo>
                </a:path>
              </a:pathLst>
            </a:custGeom>
            <a:noFill/>
            <a:ln w="4150" cap="rnd" cmpd="sng">
              <a:solidFill>
                <a:schemeClr val="accent4"/>
              </a:solidFill>
              <a:prstDash val="solid"/>
              <a:miter lim="47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373336" y="902737"/>
              <a:ext cx="1035867" cy="1035892"/>
            </a:xfrm>
            <a:custGeom>
              <a:avLst/>
              <a:gdLst/>
              <a:ahLst/>
              <a:cxnLst/>
              <a:rect l="l" t="t" r="r" b="b"/>
              <a:pathLst>
                <a:path w="4962" h="4962" extrusionOk="0">
                  <a:moveTo>
                    <a:pt x="4962" y="2483"/>
                  </a:moveTo>
                  <a:cubicBezTo>
                    <a:pt x="4962" y="3851"/>
                    <a:pt x="3855" y="4962"/>
                    <a:pt x="2483" y="4962"/>
                  </a:cubicBezTo>
                  <a:cubicBezTo>
                    <a:pt x="1111" y="4962"/>
                    <a:pt x="1" y="3851"/>
                    <a:pt x="1" y="2483"/>
                  </a:cubicBezTo>
                  <a:cubicBezTo>
                    <a:pt x="1" y="1111"/>
                    <a:pt x="1111" y="0"/>
                    <a:pt x="2483" y="0"/>
                  </a:cubicBezTo>
                  <a:cubicBezTo>
                    <a:pt x="3855" y="0"/>
                    <a:pt x="4962" y="1111"/>
                    <a:pt x="4962" y="2483"/>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172259" y="993452"/>
              <a:ext cx="897042" cy="598738"/>
            </a:xfrm>
            <a:custGeom>
              <a:avLst/>
              <a:gdLst/>
              <a:ahLst/>
              <a:cxnLst/>
              <a:rect l="l" t="t" r="r" b="b"/>
              <a:pathLst>
                <a:path w="4297" h="2868" extrusionOk="0">
                  <a:moveTo>
                    <a:pt x="1420" y="655"/>
                  </a:moveTo>
                  <a:cubicBezTo>
                    <a:pt x="1420" y="655"/>
                    <a:pt x="0" y="2051"/>
                    <a:pt x="223" y="2459"/>
                  </a:cubicBezTo>
                  <a:cubicBezTo>
                    <a:pt x="442" y="2868"/>
                    <a:pt x="1244" y="2678"/>
                    <a:pt x="1704" y="2236"/>
                  </a:cubicBezTo>
                  <a:cubicBezTo>
                    <a:pt x="2160" y="1790"/>
                    <a:pt x="2284" y="1344"/>
                    <a:pt x="2478" y="1405"/>
                  </a:cubicBezTo>
                  <a:cubicBezTo>
                    <a:pt x="2673" y="1462"/>
                    <a:pt x="3675" y="1571"/>
                    <a:pt x="4292" y="465"/>
                  </a:cubicBezTo>
                  <a:cubicBezTo>
                    <a:pt x="4297" y="465"/>
                    <a:pt x="2820" y="0"/>
                    <a:pt x="1420" y="655"/>
                  </a:cubicBezTo>
                  <a:close/>
                </a:path>
              </a:pathLst>
            </a:custGeom>
            <a:solidFill>
              <a:srgbClr val="A44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468492" y="948777"/>
              <a:ext cx="383701" cy="181626"/>
            </a:xfrm>
            <a:custGeom>
              <a:avLst/>
              <a:gdLst/>
              <a:ahLst/>
              <a:cxnLst/>
              <a:rect l="l" t="t" r="r" b="b"/>
              <a:pathLst>
                <a:path w="1838" h="870" fill="none" extrusionOk="0">
                  <a:moveTo>
                    <a:pt x="1" y="869"/>
                  </a:moveTo>
                  <a:cubicBezTo>
                    <a:pt x="1" y="869"/>
                    <a:pt x="518" y="0"/>
                    <a:pt x="1838" y="143"/>
                  </a:cubicBezTo>
                </a:path>
              </a:pathLst>
            </a:custGeom>
            <a:noFill/>
            <a:ln w="4150" cap="rnd" cmpd="sng">
              <a:solidFill>
                <a:srgbClr val="000000"/>
              </a:solidFill>
              <a:prstDash val="solid"/>
              <a:miter lim="47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4">
  <p:cSld name="CUSTOM_8">
    <p:spTree>
      <p:nvGrpSpPr>
        <p:cNvPr id="1" name="Shape 450"/>
        <p:cNvGrpSpPr/>
        <p:nvPr/>
      </p:nvGrpSpPr>
      <p:grpSpPr>
        <a:xfrm>
          <a:off x="0" y="0"/>
          <a:ext cx="0" cy="0"/>
          <a:chOff x="0" y="0"/>
          <a:chExt cx="0" cy="0"/>
        </a:xfrm>
      </p:grpSpPr>
      <p:sp>
        <p:nvSpPr>
          <p:cNvPr id="451" name="Google Shape;451;p28"/>
          <p:cNvSpPr txBox="1">
            <a:spLocks noGrp="1"/>
          </p:cNvSpPr>
          <p:nvPr>
            <p:ph type="title"/>
          </p:nvPr>
        </p:nvSpPr>
        <p:spPr>
          <a:xfrm>
            <a:off x="1142250" y="1757375"/>
            <a:ext cx="3513300" cy="7038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a:lvl1pPr>
            <a:lvl2pPr lvl="1" algn="l" rtl="0">
              <a:spcBef>
                <a:spcPts val="0"/>
              </a:spcBef>
              <a:spcAft>
                <a:spcPts val="0"/>
              </a:spcAft>
              <a:buSzPts val="4200"/>
              <a:buNone/>
              <a:defRPr sz="4200"/>
            </a:lvl2pPr>
            <a:lvl3pPr lvl="2" algn="l" rtl="0">
              <a:spcBef>
                <a:spcPts val="0"/>
              </a:spcBef>
              <a:spcAft>
                <a:spcPts val="0"/>
              </a:spcAft>
              <a:buSzPts val="4200"/>
              <a:buNone/>
              <a:defRPr sz="4200"/>
            </a:lvl3pPr>
            <a:lvl4pPr lvl="3" algn="l" rtl="0">
              <a:spcBef>
                <a:spcPts val="0"/>
              </a:spcBef>
              <a:spcAft>
                <a:spcPts val="0"/>
              </a:spcAft>
              <a:buSzPts val="4200"/>
              <a:buNone/>
              <a:defRPr sz="4200"/>
            </a:lvl4pPr>
            <a:lvl5pPr lvl="4" algn="l" rtl="0">
              <a:spcBef>
                <a:spcPts val="0"/>
              </a:spcBef>
              <a:spcAft>
                <a:spcPts val="0"/>
              </a:spcAft>
              <a:buSzPts val="4200"/>
              <a:buNone/>
              <a:defRPr sz="4200"/>
            </a:lvl5pPr>
            <a:lvl6pPr lvl="5" algn="l" rtl="0">
              <a:spcBef>
                <a:spcPts val="0"/>
              </a:spcBef>
              <a:spcAft>
                <a:spcPts val="0"/>
              </a:spcAft>
              <a:buSzPts val="4200"/>
              <a:buNone/>
              <a:defRPr sz="4200"/>
            </a:lvl6pPr>
            <a:lvl7pPr lvl="6" algn="l" rtl="0">
              <a:spcBef>
                <a:spcPts val="0"/>
              </a:spcBef>
              <a:spcAft>
                <a:spcPts val="0"/>
              </a:spcAft>
              <a:buSzPts val="4200"/>
              <a:buNone/>
              <a:defRPr sz="4200"/>
            </a:lvl7pPr>
            <a:lvl8pPr lvl="7" algn="l" rtl="0">
              <a:spcBef>
                <a:spcPts val="0"/>
              </a:spcBef>
              <a:spcAft>
                <a:spcPts val="0"/>
              </a:spcAft>
              <a:buSzPts val="4200"/>
              <a:buNone/>
              <a:defRPr sz="4200"/>
            </a:lvl8pPr>
            <a:lvl9pPr lvl="8" algn="l" rtl="0">
              <a:spcBef>
                <a:spcPts val="0"/>
              </a:spcBef>
              <a:spcAft>
                <a:spcPts val="0"/>
              </a:spcAft>
              <a:buSzPts val="4200"/>
              <a:buNone/>
              <a:defRPr sz="4200"/>
            </a:lvl9pPr>
          </a:lstStyle>
          <a:p>
            <a:endParaRPr/>
          </a:p>
        </p:txBody>
      </p:sp>
      <p:sp>
        <p:nvSpPr>
          <p:cNvPr id="452" name="Google Shape;452;p28"/>
          <p:cNvSpPr txBox="1">
            <a:spLocks noGrp="1"/>
          </p:cNvSpPr>
          <p:nvPr>
            <p:ph type="subTitle" idx="1"/>
          </p:nvPr>
        </p:nvSpPr>
        <p:spPr>
          <a:xfrm>
            <a:off x="1142250" y="2321825"/>
            <a:ext cx="3513300" cy="122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rtl="0">
              <a:lnSpc>
                <a:spcPct val="100000"/>
              </a:lnSpc>
              <a:spcBef>
                <a:spcPts val="0"/>
              </a:spcBef>
              <a:spcAft>
                <a:spcPts val="0"/>
              </a:spcAft>
              <a:buSzPts val="1500"/>
              <a:buNone/>
              <a:defRPr/>
            </a:lvl2pPr>
            <a:lvl3pPr lvl="2" rtl="0">
              <a:lnSpc>
                <a:spcPct val="100000"/>
              </a:lnSpc>
              <a:spcBef>
                <a:spcPts val="0"/>
              </a:spcBef>
              <a:spcAft>
                <a:spcPts val="0"/>
              </a:spcAft>
              <a:buSzPts val="1500"/>
              <a:buNone/>
              <a:defRPr/>
            </a:lvl3pPr>
            <a:lvl4pPr lvl="3" rtl="0">
              <a:lnSpc>
                <a:spcPct val="100000"/>
              </a:lnSpc>
              <a:spcBef>
                <a:spcPts val="0"/>
              </a:spcBef>
              <a:spcAft>
                <a:spcPts val="0"/>
              </a:spcAft>
              <a:buSzPts val="1500"/>
              <a:buNone/>
              <a:defRPr/>
            </a:lvl4pPr>
            <a:lvl5pPr lvl="4" rtl="0">
              <a:lnSpc>
                <a:spcPct val="100000"/>
              </a:lnSpc>
              <a:spcBef>
                <a:spcPts val="0"/>
              </a:spcBef>
              <a:spcAft>
                <a:spcPts val="0"/>
              </a:spcAft>
              <a:buSzPts val="1500"/>
              <a:buNone/>
              <a:defRPr/>
            </a:lvl5pPr>
            <a:lvl6pPr lvl="5" rtl="0">
              <a:lnSpc>
                <a:spcPct val="100000"/>
              </a:lnSpc>
              <a:spcBef>
                <a:spcPts val="0"/>
              </a:spcBef>
              <a:spcAft>
                <a:spcPts val="0"/>
              </a:spcAft>
              <a:buSzPts val="1500"/>
              <a:buNone/>
              <a:defRPr/>
            </a:lvl6pPr>
            <a:lvl7pPr lvl="6" rtl="0">
              <a:lnSpc>
                <a:spcPct val="100000"/>
              </a:lnSpc>
              <a:spcBef>
                <a:spcPts val="0"/>
              </a:spcBef>
              <a:spcAft>
                <a:spcPts val="0"/>
              </a:spcAft>
              <a:buSzPts val="1500"/>
              <a:buNone/>
              <a:defRPr/>
            </a:lvl7pPr>
            <a:lvl8pPr lvl="7" rtl="0">
              <a:lnSpc>
                <a:spcPct val="100000"/>
              </a:lnSpc>
              <a:spcBef>
                <a:spcPts val="0"/>
              </a:spcBef>
              <a:spcAft>
                <a:spcPts val="0"/>
              </a:spcAft>
              <a:buSzPts val="1500"/>
              <a:buNone/>
              <a:defRPr/>
            </a:lvl8pPr>
            <a:lvl9pPr lvl="8" rtl="0">
              <a:lnSpc>
                <a:spcPct val="100000"/>
              </a:lnSpc>
              <a:spcBef>
                <a:spcPts val="0"/>
              </a:spcBef>
              <a:spcAft>
                <a:spcPts val="0"/>
              </a:spcAft>
              <a:buSzPts val="1500"/>
              <a:buNone/>
              <a:defRPr/>
            </a:lvl9pPr>
          </a:lstStyle>
          <a:p>
            <a:endParaRPr/>
          </a:p>
        </p:txBody>
      </p:sp>
      <p:grpSp>
        <p:nvGrpSpPr>
          <p:cNvPr id="453" name="Google Shape;453;p28"/>
          <p:cNvGrpSpPr/>
          <p:nvPr/>
        </p:nvGrpSpPr>
        <p:grpSpPr>
          <a:xfrm rot="-5400000">
            <a:off x="786429" y="2909986"/>
            <a:ext cx="1440981" cy="3397161"/>
            <a:chOff x="-51771" y="-121689"/>
            <a:chExt cx="1440981" cy="3397161"/>
          </a:xfrm>
        </p:grpSpPr>
        <p:sp>
          <p:nvSpPr>
            <p:cNvPr id="454" name="Google Shape;454;p28"/>
            <p:cNvSpPr/>
            <p:nvPr/>
          </p:nvSpPr>
          <p:spPr>
            <a:xfrm rot="-5400000" flipH="1">
              <a:off x="-939869" y="872958"/>
              <a:ext cx="3084485" cy="1308289"/>
            </a:xfrm>
            <a:custGeom>
              <a:avLst/>
              <a:gdLst/>
              <a:ahLst/>
              <a:cxnLst/>
              <a:rect l="l" t="t" r="r" b="b"/>
              <a:pathLst>
                <a:path w="33290" h="14120" extrusionOk="0">
                  <a:moveTo>
                    <a:pt x="0" y="8228"/>
                  </a:moveTo>
                  <a:cubicBezTo>
                    <a:pt x="0" y="8228"/>
                    <a:pt x="2260" y="2659"/>
                    <a:pt x="7463" y="7160"/>
                  </a:cubicBezTo>
                  <a:cubicBezTo>
                    <a:pt x="12671" y="11660"/>
                    <a:pt x="13787" y="5612"/>
                    <a:pt x="19275" y="6196"/>
                  </a:cubicBezTo>
                  <a:cubicBezTo>
                    <a:pt x="24763" y="6780"/>
                    <a:pt x="22626" y="14120"/>
                    <a:pt x="27958" y="10027"/>
                  </a:cubicBezTo>
                  <a:cubicBezTo>
                    <a:pt x="33289" y="5940"/>
                    <a:pt x="27958" y="1"/>
                    <a:pt x="27958" y="1"/>
                  </a:cubicBezTo>
                  <a:lnTo>
                    <a:pt x="0" y="456"/>
                  </a:lnTo>
                  <a:close/>
                </a:path>
              </a:pathLst>
            </a:custGeom>
            <a:solidFill>
              <a:srgbClr val="FFE66A">
                <a:alpha val="7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8"/>
            <p:cNvSpPr/>
            <p:nvPr/>
          </p:nvSpPr>
          <p:spPr>
            <a:xfrm rot="-5400000" flipH="1">
              <a:off x="-1029861" y="856401"/>
              <a:ext cx="3397161" cy="1440981"/>
            </a:xfrm>
            <a:custGeom>
              <a:avLst/>
              <a:gdLst/>
              <a:ahLst/>
              <a:cxnLst/>
              <a:rect l="l" t="t" r="r" b="b"/>
              <a:pathLst>
                <a:path w="33290" h="14120" extrusionOk="0">
                  <a:moveTo>
                    <a:pt x="0" y="8228"/>
                  </a:moveTo>
                  <a:cubicBezTo>
                    <a:pt x="0" y="8228"/>
                    <a:pt x="2260" y="2659"/>
                    <a:pt x="7463" y="7160"/>
                  </a:cubicBezTo>
                  <a:cubicBezTo>
                    <a:pt x="12671" y="11660"/>
                    <a:pt x="13787" y="5612"/>
                    <a:pt x="19275" y="6196"/>
                  </a:cubicBezTo>
                  <a:cubicBezTo>
                    <a:pt x="24763" y="6780"/>
                    <a:pt x="22626" y="14120"/>
                    <a:pt x="27958" y="10027"/>
                  </a:cubicBezTo>
                  <a:cubicBezTo>
                    <a:pt x="33289" y="5940"/>
                    <a:pt x="27958" y="1"/>
                    <a:pt x="27958" y="1"/>
                  </a:cubicBezTo>
                  <a:lnTo>
                    <a:pt x="0" y="456"/>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28"/>
          <p:cNvGrpSpPr/>
          <p:nvPr/>
        </p:nvGrpSpPr>
        <p:grpSpPr>
          <a:xfrm>
            <a:off x="3624850" y="-176575"/>
            <a:ext cx="1030701" cy="989875"/>
            <a:chOff x="1096425" y="3707425"/>
            <a:chExt cx="1030701" cy="989875"/>
          </a:xfrm>
        </p:grpSpPr>
        <p:sp>
          <p:nvSpPr>
            <p:cNvPr id="457" name="Google Shape;457;p28"/>
            <p:cNvSpPr/>
            <p:nvPr/>
          </p:nvSpPr>
          <p:spPr>
            <a:xfrm>
              <a:off x="1387701" y="3986395"/>
              <a:ext cx="222317" cy="163124"/>
            </a:xfrm>
            <a:custGeom>
              <a:avLst/>
              <a:gdLst/>
              <a:ahLst/>
              <a:cxnLst/>
              <a:rect l="l" t="t" r="r" b="b"/>
              <a:pathLst>
                <a:path w="1138" h="835" extrusionOk="0">
                  <a:moveTo>
                    <a:pt x="774" y="1"/>
                  </a:moveTo>
                  <a:cubicBezTo>
                    <a:pt x="697" y="1"/>
                    <a:pt x="602" y="24"/>
                    <a:pt x="489" y="77"/>
                  </a:cubicBezTo>
                  <a:cubicBezTo>
                    <a:pt x="1" y="305"/>
                    <a:pt x="287" y="835"/>
                    <a:pt x="610" y="835"/>
                  </a:cubicBezTo>
                  <a:cubicBezTo>
                    <a:pt x="676" y="835"/>
                    <a:pt x="744" y="812"/>
                    <a:pt x="807" y="761"/>
                  </a:cubicBezTo>
                  <a:cubicBezTo>
                    <a:pt x="1113" y="510"/>
                    <a:pt x="1137" y="1"/>
                    <a:pt x="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8"/>
            <p:cNvSpPr/>
            <p:nvPr/>
          </p:nvSpPr>
          <p:spPr>
            <a:xfrm>
              <a:off x="1837998" y="3960217"/>
              <a:ext cx="156481" cy="123661"/>
            </a:xfrm>
            <a:custGeom>
              <a:avLst/>
              <a:gdLst/>
              <a:ahLst/>
              <a:cxnLst/>
              <a:rect l="l" t="t" r="r" b="b"/>
              <a:pathLst>
                <a:path w="801" h="633" extrusionOk="0">
                  <a:moveTo>
                    <a:pt x="327" y="1"/>
                  </a:moveTo>
                  <a:cubicBezTo>
                    <a:pt x="296" y="1"/>
                    <a:pt x="264" y="6"/>
                    <a:pt x="230" y="16"/>
                  </a:cubicBezTo>
                  <a:cubicBezTo>
                    <a:pt x="21" y="82"/>
                    <a:pt x="0" y="633"/>
                    <a:pt x="323" y="633"/>
                  </a:cubicBezTo>
                  <a:cubicBezTo>
                    <a:pt x="351" y="633"/>
                    <a:pt x="382" y="628"/>
                    <a:pt x="416" y="619"/>
                  </a:cubicBezTo>
                  <a:cubicBezTo>
                    <a:pt x="801" y="511"/>
                    <a:pt x="642"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8"/>
            <p:cNvSpPr/>
            <p:nvPr/>
          </p:nvSpPr>
          <p:spPr>
            <a:xfrm>
              <a:off x="1602007" y="4207344"/>
              <a:ext cx="286785" cy="184808"/>
            </a:xfrm>
            <a:custGeom>
              <a:avLst/>
              <a:gdLst/>
              <a:ahLst/>
              <a:cxnLst/>
              <a:rect l="l" t="t" r="r" b="b"/>
              <a:pathLst>
                <a:path w="1468" h="946" extrusionOk="0">
                  <a:moveTo>
                    <a:pt x="902" y="1"/>
                  </a:moveTo>
                  <a:cubicBezTo>
                    <a:pt x="501" y="1"/>
                    <a:pt x="1" y="727"/>
                    <a:pt x="565" y="916"/>
                  </a:cubicBezTo>
                  <a:cubicBezTo>
                    <a:pt x="625" y="936"/>
                    <a:pt x="682" y="945"/>
                    <a:pt x="736" y="945"/>
                  </a:cubicBezTo>
                  <a:cubicBezTo>
                    <a:pt x="1236" y="945"/>
                    <a:pt x="1468" y="168"/>
                    <a:pt x="992" y="14"/>
                  </a:cubicBezTo>
                  <a:cubicBezTo>
                    <a:pt x="963" y="5"/>
                    <a:pt x="933" y="1"/>
                    <a:pt x="9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8"/>
            <p:cNvSpPr/>
            <p:nvPr/>
          </p:nvSpPr>
          <p:spPr>
            <a:xfrm>
              <a:off x="1664130" y="4549219"/>
              <a:ext cx="217042" cy="148081"/>
            </a:xfrm>
            <a:custGeom>
              <a:avLst/>
              <a:gdLst/>
              <a:ahLst/>
              <a:cxnLst/>
              <a:rect l="l" t="t" r="r" b="b"/>
              <a:pathLst>
                <a:path w="1111" h="758" extrusionOk="0">
                  <a:moveTo>
                    <a:pt x="516" y="0"/>
                  </a:moveTo>
                  <a:cubicBezTo>
                    <a:pt x="439" y="0"/>
                    <a:pt x="355" y="19"/>
                    <a:pt x="266" y="63"/>
                  </a:cubicBezTo>
                  <a:cubicBezTo>
                    <a:pt x="0" y="198"/>
                    <a:pt x="100" y="758"/>
                    <a:pt x="469" y="758"/>
                  </a:cubicBezTo>
                  <a:cubicBezTo>
                    <a:pt x="529" y="758"/>
                    <a:pt x="596" y="743"/>
                    <a:pt x="669" y="709"/>
                  </a:cubicBezTo>
                  <a:cubicBezTo>
                    <a:pt x="1111" y="506"/>
                    <a:pt x="913" y="0"/>
                    <a:pt x="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1998776" y="4304437"/>
              <a:ext cx="128350" cy="123661"/>
            </a:xfrm>
            <a:custGeom>
              <a:avLst/>
              <a:gdLst/>
              <a:ahLst/>
              <a:cxnLst/>
              <a:rect l="l" t="t" r="r" b="b"/>
              <a:pathLst>
                <a:path w="657" h="633" extrusionOk="0">
                  <a:moveTo>
                    <a:pt x="331" y="0"/>
                  </a:moveTo>
                  <a:cubicBezTo>
                    <a:pt x="228" y="0"/>
                    <a:pt x="123" y="60"/>
                    <a:pt x="77" y="186"/>
                  </a:cubicBezTo>
                  <a:cubicBezTo>
                    <a:pt x="0" y="394"/>
                    <a:pt x="183" y="633"/>
                    <a:pt x="354" y="633"/>
                  </a:cubicBezTo>
                  <a:cubicBezTo>
                    <a:pt x="438" y="633"/>
                    <a:pt x="519" y="575"/>
                    <a:pt x="566" y="429"/>
                  </a:cubicBezTo>
                  <a:cubicBezTo>
                    <a:pt x="656" y="152"/>
                    <a:pt x="496"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1288070" y="4390980"/>
              <a:ext cx="219973" cy="106861"/>
            </a:xfrm>
            <a:custGeom>
              <a:avLst/>
              <a:gdLst/>
              <a:ahLst/>
              <a:cxnLst/>
              <a:rect l="l" t="t" r="r" b="b"/>
              <a:pathLst>
                <a:path w="1126" h="547" extrusionOk="0">
                  <a:moveTo>
                    <a:pt x="513" y="0"/>
                  </a:moveTo>
                  <a:cubicBezTo>
                    <a:pt x="444" y="0"/>
                    <a:pt x="374" y="14"/>
                    <a:pt x="311" y="47"/>
                  </a:cubicBezTo>
                  <a:cubicBezTo>
                    <a:pt x="53" y="176"/>
                    <a:pt x="1" y="546"/>
                    <a:pt x="337" y="546"/>
                  </a:cubicBezTo>
                  <a:cubicBezTo>
                    <a:pt x="410" y="546"/>
                    <a:pt x="500" y="529"/>
                    <a:pt x="610" y="489"/>
                  </a:cubicBezTo>
                  <a:cubicBezTo>
                    <a:pt x="1125" y="305"/>
                    <a:pt x="832" y="0"/>
                    <a:pt x="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8"/>
            <p:cNvSpPr/>
            <p:nvPr/>
          </p:nvSpPr>
          <p:spPr>
            <a:xfrm>
              <a:off x="1096425" y="4093255"/>
              <a:ext cx="149644" cy="120145"/>
            </a:xfrm>
            <a:custGeom>
              <a:avLst/>
              <a:gdLst/>
              <a:ahLst/>
              <a:cxnLst/>
              <a:rect l="l" t="t" r="r" b="b"/>
              <a:pathLst>
                <a:path w="766" h="615" extrusionOk="0">
                  <a:moveTo>
                    <a:pt x="436" y="0"/>
                  </a:moveTo>
                  <a:cubicBezTo>
                    <a:pt x="336" y="0"/>
                    <a:pt x="241" y="44"/>
                    <a:pt x="176" y="123"/>
                  </a:cubicBezTo>
                  <a:cubicBezTo>
                    <a:pt x="1" y="304"/>
                    <a:pt x="29" y="574"/>
                    <a:pt x="357" y="612"/>
                  </a:cubicBezTo>
                  <a:cubicBezTo>
                    <a:pt x="368" y="614"/>
                    <a:pt x="380" y="614"/>
                    <a:pt x="391" y="614"/>
                  </a:cubicBezTo>
                  <a:cubicBezTo>
                    <a:pt x="695" y="614"/>
                    <a:pt x="766" y="129"/>
                    <a:pt x="532" y="14"/>
                  </a:cubicBezTo>
                  <a:cubicBezTo>
                    <a:pt x="500" y="5"/>
                    <a:pt x="468" y="0"/>
                    <a:pt x="4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8"/>
            <p:cNvSpPr/>
            <p:nvPr/>
          </p:nvSpPr>
          <p:spPr>
            <a:xfrm>
              <a:off x="1219109" y="3828351"/>
              <a:ext cx="173282" cy="108033"/>
            </a:xfrm>
            <a:custGeom>
              <a:avLst/>
              <a:gdLst/>
              <a:ahLst/>
              <a:cxnLst/>
              <a:rect l="l" t="t" r="r" b="b"/>
              <a:pathLst>
                <a:path w="887" h="553" extrusionOk="0">
                  <a:moveTo>
                    <a:pt x="305" y="1"/>
                  </a:moveTo>
                  <a:cubicBezTo>
                    <a:pt x="267" y="1"/>
                    <a:pt x="231" y="9"/>
                    <a:pt x="199" y="27"/>
                  </a:cubicBezTo>
                  <a:cubicBezTo>
                    <a:pt x="43" y="113"/>
                    <a:pt x="0" y="552"/>
                    <a:pt x="300" y="552"/>
                  </a:cubicBezTo>
                  <a:cubicBezTo>
                    <a:pt x="347" y="552"/>
                    <a:pt x="403" y="541"/>
                    <a:pt x="469" y="516"/>
                  </a:cubicBezTo>
                  <a:cubicBezTo>
                    <a:pt x="886" y="359"/>
                    <a:pt x="560" y="1"/>
                    <a:pt x="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a:off x="1582081" y="3707425"/>
              <a:ext cx="219973" cy="131671"/>
            </a:xfrm>
            <a:custGeom>
              <a:avLst/>
              <a:gdLst/>
              <a:ahLst/>
              <a:cxnLst/>
              <a:rect l="l" t="t" r="r" b="b"/>
              <a:pathLst>
                <a:path w="1126" h="674" extrusionOk="0">
                  <a:moveTo>
                    <a:pt x="450" y="0"/>
                  </a:moveTo>
                  <a:cubicBezTo>
                    <a:pt x="420" y="0"/>
                    <a:pt x="391" y="5"/>
                    <a:pt x="363" y="14"/>
                  </a:cubicBezTo>
                  <a:cubicBezTo>
                    <a:pt x="1" y="136"/>
                    <a:pt x="23" y="673"/>
                    <a:pt x="431" y="673"/>
                  </a:cubicBezTo>
                  <a:cubicBezTo>
                    <a:pt x="483" y="673"/>
                    <a:pt x="541" y="665"/>
                    <a:pt x="605" y="646"/>
                  </a:cubicBezTo>
                  <a:cubicBezTo>
                    <a:pt x="1126" y="489"/>
                    <a:pt x="762"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477"/>
        <p:cNvGrpSpPr/>
        <p:nvPr/>
      </p:nvGrpSpPr>
      <p:grpSpPr>
        <a:xfrm>
          <a:off x="0" y="0"/>
          <a:ext cx="0" cy="0"/>
          <a:chOff x="0" y="0"/>
          <a:chExt cx="0" cy="0"/>
        </a:xfrm>
      </p:grpSpPr>
      <p:grpSp>
        <p:nvGrpSpPr>
          <p:cNvPr id="478" name="Google Shape;478;p31"/>
          <p:cNvGrpSpPr/>
          <p:nvPr/>
        </p:nvGrpSpPr>
        <p:grpSpPr>
          <a:xfrm>
            <a:off x="2686699" y="924171"/>
            <a:ext cx="6593823" cy="6335829"/>
            <a:chOff x="5449222" y="154121"/>
            <a:chExt cx="6593823" cy="6335829"/>
          </a:xfrm>
        </p:grpSpPr>
        <p:sp>
          <p:nvSpPr>
            <p:cNvPr id="479" name="Google Shape;479;p31"/>
            <p:cNvSpPr/>
            <p:nvPr/>
          </p:nvSpPr>
          <p:spPr>
            <a:xfrm rot="8499746">
              <a:off x="6175606" y="1343708"/>
              <a:ext cx="4927655" cy="4055130"/>
            </a:xfrm>
            <a:custGeom>
              <a:avLst/>
              <a:gdLst/>
              <a:ahLst/>
              <a:cxnLst/>
              <a:rect l="l" t="t" r="r" b="b"/>
              <a:pathLst>
                <a:path w="51326" h="42237" extrusionOk="0">
                  <a:moveTo>
                    <a:pt x="22479" y="1"/>
                  </a:moveTo>
                  <a:cubicBezTo>
                    <a:pt x="21161" y="1"/>
                    <a:pt x="19852" y="221"/>
                    <a:pt x="18653" y="754"/>
                  </a:cubicBezTo>
                  <a:cubicBezTo>
                    <a:pt x="17134" y="1429"/>
                    <a:pt x="15572" y="2549"/>
                    <a:pt x="13892" y="3029"/>
                  </a:cubicBezTo>
                  <a:cubicBezTo>
                    <a:pt x="13127" y="3248"/>
                    <a:pt x="12380" y="3329"/>
                    <a:pt x="11639" y="3329"/>
                  </a:cubicBezTo>
                  <a:cubicBezTo>
                    <a:pt x="11369" y="3329"/>
                    <a:pt x="11099" y="3318"/>
                    <a:pt x="10829" y="3299"/>
                  </a:cubicBezTo>
                  <a:cubicBezTo>
                    <a:pt x="9733" y="3218"/>
                    <a:pt x="8636" y="2995"/>
                    <a:pt x="7506" y="2820"/>
                  </a:cubicBezTo>
                  <a:cubicBezTo>
                    <a:pt x="6866" y="2719"/>
                    <a:pt x="6146" y="2639"/>
                    <a:pt x="5427" y="2639"/>
                  </a:cubicBezTo>
                  <a:cubicBezTo>
                    <a:pt x="3672" y="2639"/>
                    <a:pt x="1928" y="3117"/>
                    <a:pt x="1396" y="4946"/>
                  </a:cubicBezTo>
                  <a:cubicBezTo>
                    <a:pt x="613" y="7648"/>
                    <a:pt x="1800" y="10397"/>
                    <a:pt x="3006" y="12732"/>
                  </a:cubicBezTo>
                  <a:cubicBezTo>
                    <a:pt x="3798" y="14261"/>
                    <a:pt x="4710" y="16113"/>
                    <a:pt x="4406" y="17888"/>
                  </a:cubicBezTo>
                  <a:cubicBezTo>
                    <a:pt x="4088" y="19740"/>
                    <a:pt x="2593" y="21472"/>
                    <a:pt x="1752" y="23110"/>
                  </a:cubicBezTo>
                  <a:cubicBezTo>
                    <a:pt x="774" y="25005"/>
                    <a:pt x="0" y="27264"/>
                    <a:pt x="850" y="29220"/>
                  </a:cubicBezTo>
                  <a:cubicBezTo>
                    <a:pt x="1748" y="31276"/>
                    <a:pt x="4392" y="32705"/>
                    <a:pt x="6395" y="33422"/>
                  </a:cubicBezTo>
                  <a:cubicBezTo>
                    <a:pt x="8693" y="34253"/>
                    <a:pt x="11143" y="34860"/>
                    <a:pt x="13056" y="36432"/>
                  </a:cubicBezTo>
                  <a:cubicBezTo>
                    <a:pt x="15064" y="38089"/>
                    <a:pt x="16360" y="40704"/>
                    <a:pt x="18701" y="41768"/>
                  </a:cubicBezTo>
                  <a:cubicBezTo>
                    <a:pt x="19421" y="42093"/>
                    <a:pt x="20165" y="42237"/>
                    <a:pt x="20911" y="42237"/>
                  </a:cubicBezTo>
                  <a:cubicBezTo>
                    <a:pt x="23170" y="42237"/>
                    <a:pt x="25454" y="40921"/>
                    <a:pt x="27199" y="39351"/>
                  </a:cubicBezTo>
                  <a:cubicBezTo>
                    <a:pt x="29520" y="37262"/>
                    <a:pt x="31514" y="34628"/>
                    <a:pt x="34391" y="33445"/>
                  </a:cubicBezTo>
                  <a:cubicBezTo>
                    <a:pt x="37035" y="32358"/>
                    <a:pt x="40031" y="32667"/>
                    <a:pt x="42899" y="32463"/>
                  </a:cubicBezTo>
                  <a:cubicBezTo>
                    <a:pt x="45766" y="32259"/>
                    <a:pt x="48904" y="31257"/>
                    <a:pt x="50153" y="28617"/>
                  </a:cubicBezTo>
                  <a:cubicBezTo>
                    <a:pt x="51325" y="26149"/>
                    <a:pt x="50371" y="22996"/>
                    <a:pt x="48581" y="20860"/>
                  </a:cubicBezTo>
                  <a:cubicBezTo>
                    <a:pt x="46108" y="17907"/>
                    <a:pt x="44764" y="14161"/>
                    <a:pt x="45738" y="10240"/>
                  </a:cubicBezTo>
                  <a:cubicBezTo>
                    <a:pt x="46127" y="8673"/>
                    <a:pt x="46867" y="7130"/>
                    <a:pt x="46659" y="5530"/>
                  </a:cubicBezTo>
                  <a:cubicBezTo>
                    <a:pt x="46421" y="3717"/>
                    <a:pt x="44935" y="2231"/>
                    <a:pt x="43217" y="1614"/>
                  </a:cubicBezTo>
                  <a:cubicBezTo>
                    <a:pt x="42391" y="1318"/>
                    <a:pt x="41523" y="1195"/>
                    <a:pt x="40647" y="1195"/>
                  </a:cubicBezTo>
                  <a:cubicBezTo>
                    <a:pt x="39694" y="1195"/>
                    <a:pt x="38732" y="1341"/>
                    <a:pt x="37809" y="1571"/>
                  </a:cubicBezTo>
                  <a:cubicBezTo>
                    <a:pt x="35955" y="2038"/>
                    <a:pt x="33941" y="2612"/>
                    <a:pt x="31980" y="2612"/>
                  </a:cubicBezTo>
                  <a:cubicBezTo>
                    <a:pt x="31546" y="2612"/>
                    <a:pt x="31115" y="2584"/>
                    <a:pt x="30688" y="2521"/>
                  </a:cubicBezTo>
                  <a:cubicBezTo>
                    <a:pt x="28552" y="2207"/>
                    <a:pt x="26871" y="550"/>
                    <a:pt x="24640" y="185"/>
                  </a:cubicBezTo>
                  <a:cubicBezTo>
                    <a:pt x="23928" y="67"/>
                    <a:pt x="23202" y="1"/>
                    <a:pt x="22479"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1"/>
            <p:cNvSpPr/>
            <p:nvPr/>
          </p:nvSpPr>
          <p:spPr>
            <a:xfrm rot="8499746">
              <a:off x="6389006" y="1245233"/>
              <a:ext cx="4927655" cy="4055130"/>
            </a:xfrm>
            <a:custGeom>
              <a:avLst/>
              <a:gdLst/>
              <a:ahLst/>
              <a:cxnLst/>
              <a:rect l="l" t="t" r="r" b="b"/>
              <a:pathLst>
                <a:path w="51326" h="42237" extrusionOk="0">
                  <a:moveTo>
                    <a:pt x="22479" y="1"/>
                  </a:moveTo>
                  <a:cubicBezTo>
                    <a:pt x="21161" y="1"/>
                    <a:pt x="19852" y="221"/>
                    <a:pt x="18653" y="754"/>
                  </a:cubicBezTo>
                  <a:cubicBezTo>
                    <a:pt x="17134" y="1429"/>
                    <a:pt x="15572" y="2549"/>
                    <a:pt x="13892" y="3029"/>
                  </a:cubicBezTo>
                  <a:cubicBezTo>
                    <a:pt x="13127" y="3248"/>
                    <a:pt x="12380" y="3329"/>
                    <a:pt x="11639" y="3329"/>
                  </a:cubicBezTo>
                  <a:cubicBezTo>
                    <a:pt x="11369" y="3329"/>
                    <a:pt x="11099" y="3318"/>
                    <a:pt x="10829" y="3299"/>
                  </a:cubicBezTo>
                  <a:cubicBezTo>
                    <a:pt x="9733" y="3218"/>
                    <a:pt x="8636" y="2995"/>
                    <a:pt x="7506" y="2820"/>
                  </a:cubicBezTo>
                  <a:cubicBezTo>
                    <a:pt x="6866" y="2719"/>
                    <a:pt x="6146" y="2639"/>
                    <a:pt x="5427" y="2639"/>
                  </a:cubicBezTo>
                  <a:cubicBezTo>
                    <a:pt x="3672" y="2639"/>
                    <a:pt x="1928" y="3117"/>
                    <a:pt x="1396" y="4946"/>
                  </a:cubicBezTo>
                  <a:cubicBezTo>
                    <a:pt x="613" y="7648"/>
                    <a:pt x="1800" y="10397"/>
                    <a:pt x="3006" y="12732"/>
                  </a:cubicBezTo>
                  <a:cubicBezTo>
                    <a:pt x="3798" y="14261"/>
                    <a:pt x="4710" y="16113"/>
                    <a:pt x="4406" y="17888"/>
                  </a:cubicBezTo>
                  <a:cubicBezTo>
                    <a:pt x="4088" y="19740"/>
                    <a:pt x="2593" y="21472"/>
                    <a:pt x="1752" y="23110"/>
                  </a:cubicBezTo>
                  <a:cubicBezTo>
                    <a:pt x="774" y="25005"/>
                    <a:pt x="0" y="27264"/>
                    <a:pt x="850" y="29220"/>
                  </a:cubicBezTo>
                  <a:cubicBezTo>
                    <a:pt x="1748" y="31276"/>
                    <a:pt x="4392" y="32705"/>
                    <a:pt x="6395" y="33422"/>
                  </a:cubicBezTo>
                  <a:cubicBezTo>
                    <a:pt x="8693" y="34253"/>
                    <a:pt x="11143" y="34860"/>
                    <a:pt x="13056" y="36432"/>
                  </a:cubicBezTo>
                  <a:cubicBezTo>
                    <a:pt x="15064" y="38089"/>
                    <a:pt x="16360" y="40704"/>
                    <a:pt x="18701" y="41768"/>
                  </a:cubicBezTo>
                  <a:cubicBezTo>
                    <a:pt x="19421" y="42093"/>
                    <a:pt x="20165" y="42237"/>
                    <a:pt x="20911" y="42237"/>
                  </a:cubicBezTo>
                  <a:cubicBezTo>
                    <a:pt x="23170" y="42237"/>
                    <a:pt x="25454" y="40921"/>
                    <a:pt x="27199" y="39351"/>
                  </a:cubicBezTo>
                  <a:cubicBezTo>
                    <a:pt x="29520" y="37262"/>
                    <a:pt x="31514" y="34628"/>
                    <a:pt x="34391" y="33445"/>
                  </a:cubicBezTo>
                  <a:cubicBezTo>
                    <a:pt x="37035" y="32358"/>
                    <a:pt x="40031" y="32667"/>
                    <a:pt x="42899" y="32463"/>
                  </a:cubicBezTo>
                  <a:cubicBezTo>
                    <a:pt x="45766" y="32259"/>
                    <a:pt x="48904" y="31257"/>
                    <a:pt x="50153" y="28617"/>
                  </a:cubicBezTo>
                  <a:cubicBezTo>
                    <a:pt x="51325" y="26149"/>
                    <a:pt x="50371" y="22996"/>
                    <a:pt x="48581" y="20860"/>
                  </a:cubicBezTo>
                  <a:cubicBezTo>
                    <a:pt x="46108" y="17907"/>
                    <a:pt x="44764" y="14161"/>
                    <a:pt x="45738" y="10240"/>
                  </a:cubicBezTo>
                  <a:cubicBezTo>
                    <a:pt x="46127" y="8673"/>
                    <a:pt x="46867" y="7130"/>
                    <a:pt x="46659" y="5530"/>
                  </a:cubicBezTo>
                  <a:cubicBezTo>
                    <a:pt x="46421" y="3717"/>
                    <a:pt x="44935" y="2231"/>
                    <a:pt x="43217" y="1614"/>
                  </a:cubicBezTo>
                  <a:cubicBezTo>
                    <a:pt x="42391" y="1318"/>
                    <a:pt x="41523" y="1195"/>
                    <a:pt x="40647" y="1195"/>
                  </a:cubicBezTo>
                  <a:cubicBezTo>
                    <a:pt x="39694" y="1195"/>
                    <a:pt x="38732" y="1341"/>
                    <a:pt x="37809" y="1571"/>
                  </a:cubicBezTo>
                  <a:cubicBezTo>
                    <a:pt x="35955" y="2038"/>
                    <a:pt x="33941" y="2612"/>
                    <a:pt x="31980" y="2612"/>
                  </a:cubicBezTo>
                  <a:cubicBezTo>
                    <a:pt x="31546" y="2612"/>
                    <a:pt x="31115" y="2584"/>
                    <a:pt x="30688" y="2521"/>
                  </a:cubicBezTo>
                  <a:cubicBezTo>
                    <a:pt x="28552" y="2207"/>
                    <a:pt x="26871" y="550"/>
                    <a:pt x="24640" y="185"/>
                  </a:cubicBezTo>
                  <a:cubicBezTo>
                    <a:pt x="23928" y="67"/>
                    <a:pt x="23202" y="1"/>
                    <a:pt x="22479" y="1"/>
                  </a:cubicBezTo>
                  <a:close/>
                </a:path>
              </a:pathLst>
            </a:custGeom>
            <a:solidFill>
              <a:srgbClr val="FFE66A">
                <a:alpha val="7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481"/>
        <p:cNvGrpSpPr/>
        <p:nvPr/>
      </p:nvGrpSpPr>
      <p:grpSpPr>
        <a:xfrm>
          <a:off x="0" y="0"/>
          <a:ext cx="0" cy="0"/>
          <a:chOff x="0" y="0"/>
          <a:chExt cx="0" cy="0"/>
        </a:xfrm>
      </p:grpSpPr>
      <p:grpSp>
        <p:nvGrpSpPr>
          <p:cNvPr id="482" name="Google Shape;482;p32"/>
          <p:cNvGrpSpPr/>
          <p:nvPr/>
        </p:nvGrpSpPr>
        <p:grpSpPr>
          <a:xfrm rot="5400000" flipH="1">
            <a:off x="6958629" y="2853186"/>
            <a:ext cx="1440981" cy="3397161"/>
            <a:chOff x="-51771" y="-121689"/>
            <a:chExt cx="1440981" cy="3397161"/>
          </a:xfrm>
        </p:grpSpPr>
        <p:sp>
          <p:nvSpPr>
            <p:cNvPr id="483" name="Google Shape;483;p32"/>
            <p:cNvSpPr/>
            <p:nvPr/>
          </p:nvSpPr>
          <p:spPr>
            <a:xfrm rot="-5400000" flipH="1">
              <a:off x="-939869" y="872958"/>
              <a:ext cx="3084485" cy="1308289"/>
            </a:xfrm>
            <a:custGeom>
              <a:avLst/>
              <a:gdLst/>
              <a:ahLst/>
              <a:cxnLst/>
              <a:rect l="l" t="t" r="r" b="b"/>
              <a:pathLst>
                <a:path w="33290" h="14120" extrusionOk="0">
                  <a:moveTo>
                    <a:pt x="0" y="8228"/>
                  </a:moveTo>
                  <a:cubicBezTo>
                    <a:pt x="0" y="8228"/>
                    <a:pt x="2260" y="2659"/>
                    <a:pt x="7463" y="7160"/>
                  </a:cubicBezTo>
                  <a:cubicBezTo>
                    <a:pt x="12671" y="11660"/>
                    <a:pt x="13787" y="5612"/>
                    <a:pt x="19275" y="6196"/>
                  </a:cubicBezTo>
                  <a:cubicBezTo>
                    <a:pt x="24763" y="6780"/>
                    <a:pt x="22626" y="14120"/>
                    <a:pt x="27958" y="10027"/>
                  </a:cubicBezTo>
                  <a:cubicBezTo>
                    <a:pt x="33289" y="5940"/>
                    <a:pt x="27958" y="1"/>
                    <a:pt x="27958" y="1"/>
                  </a:cubicBezTo>
                  <a:lnTo>
                    <a:pt x="0" y="456"/>
                  </a:lnTo>
                  <a:close/>
                </a:path>
              </a:pathLst>
            </a:custGeom>
            <a:solidFill>
              <a:srgbClr val="FFE66A">
                <a:alpha val="7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2"/>
            <p:cNvSpPr/>
            <p:nvPr/>
          </p:nvSpPr>
          <p:spPr>
            <a:xfrm rot="-5400000" flipH="1">
              <a:off x="-1029861" y="856401"/>
              <a:ext cx="3397161" cy="1440981"/>
            </a:xfrm>
            <a:custGeom>
              <a:avLst/>
              <a:gdLst/>
              <a:ahLst/>
              <a:cxnLst/>
              <a:rect l="l" t="t" r="r" b="b"/>
              <a:pathLst>
                <a:path w="33290" h="14120" extrusionOk="0">
                  <a:moveTo>
                    <a:pt x="0" y="8228"/>
                  </a:moveTo>
                  <a:cubicBezTo>
                    <a:pt x="0" y="8228"/>
                    <a:pt x="2260" y="2659"/>
                    <a:pt x="7463" y="7160"/>
                  </a:cubicBezTo>
                  <a:cubicBezTo>
                    <a:pt x="12671" y="11660"/>
                    <a:pt x="13787" y="5612"/>
                    <a:pt x="19275" y="6196"/>
                  </a:cubicBezTo>
                  <a:cubicBezTo>
                    <a:pt x="24763" y="6780"/>
                    <a:pt x="22626" y="14120"/>
                    <a:pt x="27958" y="10027"/>
                  </a:cubicBezTo>
                  <a:cubicBezTo>
                    <a:pt x="33289" y="5940"/>
                    <a:pt x="27958" y="1"/>
                    <a:pt x="27958" y="1"/>
                  </a:cubicBezTo>
                  <a:lnTo>
                    <a:pt x="0" y="456"/>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32"/>
          <p:cNvGrpSpPr/>
          <p:nvPr/>
        </p:nvGrpSpPr>
        <p:grpSpPr>
          <a:xfrm rot="-6596108">
            <a:off x="-1635692" y="-4508651"/>
            <a:ext cx="6459298" cy="7747019"/>
            <a:chOff x="5449222" y="154121"/>
            <a:chExt cx="6593823" cy="6335829"/>
          </a:xfrm>
        </p:grpSpPr>
        <p:sp>
          <p:nvSpPr>
            <p:cNvPr id="486" name="Google Shape;486;p32"/>
            <p:cNvSpPr/>
            <p:nvPr/>
          </p:nvSpPr>
          <p:spPr>
            <a:xfrm rot="8499746">
              <a:off x="6175606" y="1343708"/>
              <a:ext cx="4927655" cy="4055130"/>
            </a:xfrm>
            <a:custGeom>
              <a:avLst/>
              <a:gdLst/>
              <a:ahLst/>
              <a:cxnLst/>
              <a:rect l="l" t="t" r="r" b="b"/>
              <a:pathLst>
                <a:path w="51326" h="42237" extrusionOk="0">
                  <a:moveTo>
                    <a:pt x="22479" y="1"/>
                  </a:moveTo>
                  <a:cubicBezTo>
                    <a:pt x="21161" y="1"/>
                    <a:pt x="19852" y="221"/>
                    <a:pt x="18653" y="754"/>
                  </a:cubicBezTo>
                  <a:cubicBezTo>
                    <a:pt x="17134" y="1429"/>
                    <a:pt x="15572" y="2549"/>
                    <a:pt x="13892" y="3029"/>
                  </a:cubicBezTo>
                  <a:cubicBezTo>
                    <a:pt x="13127" y="3248"/>
                    <a:pt x="12380" y="3329"/>
                    <a:pt x="11639" y="3329"/>
                  </a:cubicBezTo>
                  <a:cubicBezTo>
                    <a:pt x="11369" y="3329"/>
                    <a:pt x="11099" y="3318"/>
                    <a:pt x="10829" y="3299"/>
                  </a:cubicBezTo>
                  <a:cubicBezTo>
                    <a:pt x="9733" y="3218"/>
                    <a:pt x="8636" y="2995"/>
                    <a:pt x="7506" y="2820"/>
                  </a:cubicBezTo>
                  <a:cubicBezTo>
                    <a:pt x="6866" y="2719"/>
                    <a:pt x="6146" y="2639"/>
                    <a:pt x="5427" y="2639"/>
                  </a:cubicBezTo>
                  <a:cubicBezTo>
                    <a:pt x="3672" y="2639"/>
                    <a:pt x="1928" y="3117"/>
                    <a:pt x="1396" y="4946"/>
                  </a:cubicBezTo>
                  <a:cubicBezTo>
                    <a:pt x="613" y="7648"/>
                    <a:pt x="1800" y="10397"/>
                    <a:pt x="3006" y="12732"/>
                  </a:cubicBezTo>
                  <a:cubicBezTo>
                    <a:pt x="3798" y="14261"/>
                    <a:pt x="4710" y="16113"/>
                    <a:pt x="4406" y="17888"/>
                  </a:cubicBezTo>
                  <a:cubicBezTo>
                    <a:pt x="4088" y="19740"/>
                    <a:pt x="2593" y="21472"/>
                    <a:pt x="1752" y="23110"/>
                  </a:cubicBezTo>
                  <a:cubicBezTo>
                    <a:pt x="774" y="25005"/>
                    <a:pt x="0" y="27264"/>
                    <a:pt x="850" y="29220"/>
                  </a:cubicBezTo>
                  <a:cubicBezTo>
                    <a:pt x="1748" y="31276"/>
                    <a:pt x="4392" y="32705"/>
                    <a:pt x="6395" y="33422"/>
                  </a:cubicBezTo>
                  <a:cubicBezTo>
                    <a:pt x="8693" y="34253"/>
                    <a:pt x="11143" y="34860"/>
                    <a:pt x="13056" y="36432"/>
                  </a:cubicBezTo>
                  <a:cubicBezTo>
                    <a:pt x="15064" y="38089"/>
                    <a:pt x="16360" y="40704"/>
                    <a:pt x="18701" y="41768"/>
                  </a:cubicBezTo>
                  <a:cubicBezTo>
                    <a:pt x="19421" y="42093"/>
                    <a:pt x="20165" y="42237"/>
                    <a:pt x="20911" y="42237"/>
                  </a:cubicBezTo>
                  <a:cubicBezTo>
                    <a:pt x="23170" y="42237"/>
                    <a:pt x="25454" y="40921"/>
                    <a:pt x="27199" y="39351"/>
                  </a:cubicBezTo>
                  <a:cubicBezTo>
                    <a:pt x="29520" y="37262"/>
                    <a:pt x="31514" y="34628"/>
                    <a:pt x="34391" y="33445"/>
                  </a:cubicBezTo>
                  <a:cubicBezTo>
                    <a:pt x="37035" y="32358"/>
                    <a:pt x="40031" y="32667"/>
                    <a:pt x="42899" y="32463"/>
                  </a:cubicBezTo>
                  <a:cubicBezTo>
                    <a:pt x="45766" y="32259"/>
                    <a:pt x="48904" y="31257"/>
                    <a:pt x="50153" y="28617"/>
                  </a:cubicBezTo>
                  <a:cubicBezTo>
                    <a:pt x="51325" y="26149"/>
                    <a:pt x="50371" y="22996"/>
                    <a:pt x="48581" y="20860"/>
                  </a:cubicBezTo>
                  <a:cubicBezTo>
                    <a:pt x="46108" y="17907"/>
                    <a:pt x="44764" y="14161"/>
                    <a:pt x="45738" y="10240"/>
                  </a:cubicBezTo>
                  <a:cubicBezTo>
                    <a:pt x="46127" y="8673"/>
                    <a:pt x="46867" y="7130"/>
                    <a:pt x="46659" y="5530"/>
                  </a:cubicBezTo>
                  <a:cubicBezTo>
                    <a:pt x="46421" y="3717"/>
                    <a:pt x="44935" y="2231"/>
                    <a:pt x="43217" y="1614"/>
                  </a:cubicBezTo>
                  <a:cubicBezTo>
                    <a:pt x="42391" y="1318"/>
                    <a:pt x="41523" y="1195"/>
                    <a:pt x="40647" y="1195"/>
                  </a:cubicBezTo>
                  <a:cubicBezTo>
                    <a:pt x="39694" y="1195"/>
                    <a:pt x="38732" y="1341"/>
                    <a:pt x="37809" y="1571"/>
                  </a:cubicBezTo>
                  <a:cubicBezTo>
                    <a:pt x="35955" y="2038"/>
                    <a:pt x="33941" y="2612"/>
                    <a:pt x="31980" y="2612"/>
                  </a:cubicBezTo>
                  <a:cubicBezTo>
                    <a:pt x="31546" y="2612"/>
                    <a:pt x="31115" y="2584"/>
                    <a:pt x="30688" y="2521"/>
                  </a:cubicBezTo>
                  <a:cubicBezTo>
                    <a:pt x="28552" y="2207"/>
                    <a:pt x="26871" y="550"/>
                    <a:pt x="24640" y="185"/>
                  </a:cubicBezTo>
                  <a:cubicBezTo>
                    <a:pt x="23928" y="67"/>
                    <a:pt x="23202" y="1"/>
                    <a:pt x="22479"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2"/>
            <p:cNvSpPr/>
            <p:nvPr/>
          </p:nvSpPr>
          <p:spPr>
            <a:xfrm rot="8499746">
              <a:off x="6389006" y="1245233"/>
              <a:ext cx="4927655" cy="4055130"/>
            </a:xfrm>
            <a:custGeom>
              <a:avLst/>
              <a:gdLst/>
              <a:ahLst/>
              <a:cxnLst/>
              <a:rect l="l" t="t" r="r" b="b"/>
              <a:pathLst>
                <a:path w="51326" h="42237" extrusionOk="0">
                  <a:moveTo>
                    <a:pt x="22479" y="1"/>
                  </a:moveTo>
                  <a:cubicBezTo>
                    <a:pt x="21161" y="1"/>
                    <a:pt x="19852" y="221"/>
                    <a:pt x="18653" y="754"/>
                  </a:cubicBezTo>
                  <a:cubicBezTo>
                    <a:pt x="17134" y="1429"/>
                    <a:pt x="15572" y="2549"/>
                    <a:pt x="13892" y="3029"/>
                  </a:cubicBezTo>
                  <a:cubicBezTo>
                    <a:pt x="13127" y="3248"/>
                    <a:pt x="12380" y="3329"/>
                    <a:pt x="11639" y="3329"/>
                  </a:cubicBezTo>
                  <a:cubicBezTo>
                    <a:pt x="11369" y="3329"/>
                    <a:pt x="11099" y="3318"/>
                    <a:pt x="10829" y="3299"/>
                  </a:cubicBezTo>
                  <a:cubicBezTo>
                    <a:pt x="9733" y="3218"/>
                    <a:pt x="8636" y="2995"/>
                    <a:pt x="7506" y="2820"/>
                  </a:cubicBezTo>
                  <a:cubicBezTo>
                    <a:pt x="6866" y="2719"/>
                    <a:pt x="6146" y="2639"/>
                    <a:pt x="5427" y="2639"/>
                  </a:cubicBezTo>
                  <a:cubicBezTo>
                    <a:pt x="3672" y="2639"/>
                    <a:pt x="1928" y="3117"/>
                    <a:pt x="1396" y="4946"/>
                  </a:cubicBezTo>
                  <a:cubicBezTo>
                    <a:pt x="613" y="7648"/>
                    <a:pt x="1800" y="10397"/>
                    <a:pt x="3006" y="12732"/>
                  </a:cubicBezTo>
                  <a:cubicBezTo>
                    <a:pt x="3798" y="14261"/>
                    <a:pt x="4710" y="16113"/>
                    <a:pt x="4406" y="17888"/>
                  </a:cubicBezTo>
                  <a:cubicBezTo>
                    <a:pt x="4088" y="19740"/>
                    <a:pt x="2593" y="21472"/>
                    <a:pt x="1752" y="23110"/>
                  </a:cubicBezTo>
                  <a:cubicBezTo>
                    <a:pt x="774" y="25005"/>
                    <a:pt x="0" y="27264"/>
                    <a:pt x="850" y="29220"/>
                  </a:cubicBezTo>
                  <a:cubicBezTo>
                    <a:pt x="1748" y="31276"/>
                    <a:pt x="4392" y="32705"/>
                    <a:pt x="6395" y="33422"/>
                  </a:cubicBezTo>
                  <a:cubicBezTo>
                    <a:pt x="8693" y="34253"/>
                    <a:pt x="11143" y="34860"/>
                    <a:pt x="13056" y="36432"/>
                  </a:cubicBezTo>
                  <a:cubicBezTo>
                    <a:pt x="15064" y="38089"/>
                    <a:pt x="16360" y="40704"/>
                    <a:pt x="18701" y="41768"/>
                  </a:cubicBezTo>
                  <a:cubicBezTo>
                    <a:pt x="19421" y="42093"/>
                    <a:pt x="20165" y="42237"/>
                    <a:pt x="20911" y="42237"/>
                  </a:cubicBezTo>
                  <a:cubicBezTo>
                    <a:pt x="23170" y="42237"/>
                    <a:pt x="25454" y="40921"/>
                    <a:pt x="27199" y="39351"/>
                  </a:cubicBezTo>
                  <a:cubicBezTo>
                    <a:pt x="29520" y="37262"/>
                    <a:pt x="31514" y="34628"/>
                    <a:pt x="34391" y="33445"/>
                  </a:cubicBezTo>
                  <a:cubicBezTo>
                    <a:pt x="37035" y="32358"/>
                    <a:pt x="40031" y="32667"/>
                    <a:pt x="42899" y="32463"/>
                  </a:cubicBezTo>
                  <a:cubicBezTo>
                    <a:pt x="45766" y="32259"/>
                    <a:pt x="48904" y="31257"/>
                    <a:pt x="50153" y="28617"/>
                  </a:cubicBezTo>
                  <a:cubicBezTo>
                    <a:pt x="51325" y="26149"/>
                    <a:pt x="50371" y="22996"/>
                    <a:pt x="48581" y="20860"/>
                  </a:cubicBezTo>
                  <a:cubicBezTo>
                    <a:pt x="46108" y="17907"/>
                    <a:pt x="44764" y="14161"/>
                    <a:pt x="45738" y="10240"/>
                  </a:cubicBezTo>
                  <a:cubicBezTo>
                    <a:pt x="46127" y="8673"/>
                    <a:pt x="46867" y="7130"/>
                    <a:pt x="46659" y="5530"/>
                  </a:cubicBezTo>
                  <a:cubicBezTo>
                    <a:pt x="46421" y="3717"/>
                    <a:pt x="44935" y="2231"/>
                    <a:pt x="43217" y="1614"/>
                  </a:cubicBezTo>
                  <a:cubicBezTo>
                    <a:pt x="42391" y="1318"/>
                    <a:pt x="41523" y="1195"/>
                    <a:pt x="40647" y="1195"/>
                  </a:cubicBezTo>
                  <a:cubicBezTo>
                    <a:pt x="39694" y="1195"/>
                    <a:pt x="38732" y="1341"/>
                    <a:pt x="37809" y="1571"/>
                  </a:cubicBezTo>
                  <a:cubicBezTo>
                    <a:pt x="35955" y="2038"/>
                    <a:pt x="33941" y="2612"/>
                    <a:pt x="31980" y="2612"/>
                  </a:cubicBezTo>
                  <a:cubicBezTo>
                    <a:pt x="31546" y="2612"/>
                    <a:pt x="31115" y="2584"/>
                    <a:pt x="30688" y="2521"/>
                  </a:cubicBezTo>
                  <a:cubicBezTo>
                    <a:pt x="28552" y="2207"/>
                    <a:pt x="26871" y="550"/>
                    <a:pt x="24640" y="185"/>
                  </a:cubicBezTo>
                  <a:cubicBezTo>
                    <a:pt x="23928" y="67"/>
                    <a:pt x="23202" y="1"/>
                    <a:pt x="22479" y="1"/>
                  </a:cubicBezTo>
                  <a:close/>
                </a:path>
              </a:pathLst>
            </a:custGeom>
            <a:solidFill>
              <a:srgbClr val="FFE66A">
                <a:alpha val="7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488"/>
        <p:cNvGrpSpPr/>
        <p:nvPr/>
      </p:nvGrpSpPr>
      <p:grpSpPr>
        <a:xfrm>
          <a:off x="0" y="0"/>
          <a:ext cx="0" cy="0"/>
          <a:chOff x="0" y="0"/>
          <a:chExt cx="0" cy="0"/>
        </a:xfrm>
      </p:grpSpPr>
      <p:grpSp>
        <p:nvGrpSpPr>
          <p:cNvPr id="489" name="Google Shape;489;p33"/>
          <p:cNvGrpSpPr/>
          <p:nvPr/>
        </p:nvGrpSpPr>
        <p:grpSpPr>
          <a:xfrm rot="10800000">
            <a:off x="-3923378" y="897071"/>
            <a:ext cx="6593823" cy="6335829"/>
            <a:chOff x="5449222" y="154121"/>
            <a:chExt cx="6593823" cy="6335829"/>
          </a:xfrm>
        </p:grpSpPr>
        <p:sp>
          <p:nvSpPr>
            <p:cNvPr id="490" name="Google Shape;490;p33"/>
            <p:cNvSpPr/>
            <p:nvPr/>
          </p:nvSpPr>
          <p:spPr>
            <a:xfrm rot="8499746">
              <a:off x="6175606" y="1343708"/>
              <a:ext cx="4927655" cy="4055130"/>
            </a:xfrm>
            <a:custGeom>
              <a:avLst/>
              <a:gdLst/>
              <a:ahLst/>
              <a:cxnLst/>
              <a:rect l="l" t="t" r="r" b="b"/>
              <a:pathLst>
                <a:path w="51326" h="42237" extrusionOk="0">
                  <a:moveTo>
                    <a:pt x="22479" y="1"/>
                  </a:moveTo>
                  <a:cubicBezTo>
                    <a:pt x="21161" y="1"/>
                    <a:pt x="19852" y="221"/>
                    <a:pt x="18653" y="754"/>
                  </a:cubicBezTo>
                  <a:cubicBezTo>
                    <a:pt x="17134" y="1429"/>
                    <a:pt x="15572" y="2549"/>
                    <a:pt x="13892" y="3029"/>
                  </a:cubicBezTo>
                  <a:cubicBezTo>
                    <a:pt x="13127" y="3248"/>
                    <a:pt x="12380" y="3329"/>
                    <a:pt x="11639" y="3329"/>
                  </a:cubicBezTo>
                  <a:cubicBezTo>
                    <a:pt x="11369" y="3329"/>
                    <a:pt x="11099" y="3318"/>
                    <a:pt x="10829" y="3299"/>
                  </a:cubicBezTo>
                  <a:cubicBezTo>
                    <a:pt x="9733" y="3218"/>
                    <a:pt x="8636" y="2995"/>
                    <a:pt x="7506" y="2820"/>
                  </a:cubicBezTo>
                  <a:cubicBezTo>
                    <a:pt x="6866" y="2719"/>
                    <a:pt x="6146" y="2639"/>
                    <a:pt x="5427" y="2639"/>
                  </a:cubicBezTo>
                  <a:cubicBezTo>
                    <a:pt x="3672" y="2639"/>
                    <a:pt x="1928" y="3117"/>
                    <a:pt x="1396" y="4946"/>
                  </a:cubicBezTo>
                  <a:cubicBezTo>
                    <a:pt x="613" y="7648"/>
                    <a:pt x="1800" y="10397"/>
                    <a:pt x="3006" y="12732"/>
                  </a:cubicBezTo>
                  <a:cubicBezTo>
                    <a:pt x="3798" y="14261"/>
                    <a:pt x="4710" y="16113"/>
                    <a:pt x="4406" y="17888"/>
                  </a:cubicBezTo>
                  <a:cubicBezTo>
                    <a:pt x="4088" y="19740"/>
                    <a:pt x="2593" y="21472"/>
                    <a:pt x="1752" y="23110"/>
                  </a:cubicBezTo>
                  <a:cubicBezTo>
                    <a:pt x="774" y="25005"/>
                    <a:pt x="0" y="27264"/>
                    <a:pt x="850" y="29220"/>
                  </a:cubicBezTo>
                  <a:cubicBezTo>
                    <a:pt x="1748" y="31276"/>
                    <a:pt x="4392" y="32705"/>
                    <a:pt x="6395" y="33422"/>
                  </a:cubicBezTo>
                  <a:cubicBezTo>
                    <a:pt x="8693" y="34253"/>
                    <a:pt x="11143" y="34860"/>
                    <a:pt x="13056" y="36432"/>
                  </a:cubicBezTo>
                  <a:cubicBezTo>
                    <a:pt x="15064" y="38089"/>
                    <a:pt x="16360" y="40704"/>
                    <a:pt x="18701" y="41768"/>
                  </a:cubicBezTo>
                  <a:cubicBezTo>
                    <a:pt x="19421" y="42093"/>
                    <a:pt x="20165" y="42237"/>
                    <a:pt x="20911" y="42237"/>
                  </a:cubicBezTo>
                  <a:cubicBezTo>
                    <a:pt x="23170" y="42237"/>
                    <a:pt x="25454" y="40921"/>
                    <a:pt x="27199" y="39351"/>
                  </a:cubicBezTo>
                  <a:cubicBezTo>
                    <a:pt x="29520" y="37262"/>
                    <a:pt x="31514" y="34628"/>
                    <a:pt x="34391" y="33445"/>
                  </a:cubicBezTo>
                  <a:cubicBezTo>
                    <a:pt x="37035" y="32358"/>
                    <a:pt x="40031" y="32667"/>
                    <a:pt x="42899" y="32463"/>
                  </a:cubicBezTo>
                  <a:cubicBezTo>
                    <a:pt x="45766" y="32259"/>
                    <a:pt x="48904" y="31257"/>
                    <a:pt x="50153" y="28617"/>
                  </a:cubicBezTo>
                  <a:cubicBezTo>
                    <a:pt x="51325" y="26149"/>
                    <a:pt x="50371" y="22996"/>
                    <a:pt x="48581" y="20860"/>
                  </a:cubicBezTo>
                  <a:cubicBezTo>
                    <a:pt x="46108" y="17907"/>
                    <a:pt x="44764" y="14161"/>
                    <a:pt x="45738" y="10240"/>
                  </a:cubicBezTo>
                  <a:cubicBezTo>
                    <a:pt x="46127" y="8673"/>
                    <a:pt x="46867" y="7130"/>
                    <a:pt x="46659" y="5530"/>
                  </a:cubicBezTo>
                  <a:cubicBezTo>
                    <a:pt x="46421" y="3717"/>
                    <a:pt x="44935" y="2231"/>
                    <a:pt x="43217" y="1614"/>
                  </a:cubicBezTo>
                  <a:cubicBezTo>
                    <a:pt x="42391" y="1318"/>
                    <a:pt x="41523" y="1195"/>
                    <a:pt x="40647" y="1195"/>
                  </a:cubicBezTo>
                  <a:cubicBezTo>
                    <a:pt x="39694" y="1195"/>
                    <a:pt x="38732" y="1341"/>
                    <a:pt x="37809" y="1571"/>
                  </a:cubicBezTo>
                  <a:cubicBezTo>
                    <a:pt x="35955" y="2038"/>
                    <a:pt x="33941" y="2612"/>
                    <a:pt x="31980" y="2612"/>
                  </a:cubicBezTo>
                  <a:cubicBezTo>
                    <a:pt x="31546" y="2612"/>
                    <a:pt x="31115" y="2584"/>
                    <a:pt x="30688" y="2521"/>
                  </a:cubicBezTo>
                  <a:cubicBezTo>
                    <a:pt x="28552" y="2207"/>
                    <a:pt x="26871" y="550"/>
                    <a:pt x="24640" y="185"/>
                  </a:cubicBezTo>
                  <a:cubicBezTo>
                    <a:pt x="23928" y="67"/>
                    <a:pt x="23202" y="1"/>
                    <a:pt x="22479"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3"/>
            <p:cNvSpPr/>
            <p:nvPr/>
          </p:nvSpPr>
          <p:spPr>
            <a:xfrm rot="8499746">
              <a:off x="6389006" y="1245233"/>
              <a:ext cx="4927655" cy="4055130"/>
            </a:xfrm>
            <a:custGeom>
              <a:avLst/>
              <a:gdLst/>
              <a:ahLst/>
              <a:cxnLst/>
              <a:rect l="l" t="t" r="r" b="b"/>
              <a:pathLst>
                <a:path w="51326" h="42237" extrusionOk="0">
                  <a:moveTo>
                    <a:pt x="22479" y="1"/>
                  </a:moveTo>
                  <a:cubicBezTo>
                    <a:pt x="21161" y="1"/>
                    <a:pt x="19852" y="221"/>
                    <a:pt x="18653" y="754"/>
                  </a:cubicBezTo>
                  <a:cubicBezTo>
                    <a:pt x="17134" y="1429"/>
                    <a:pt x="15572" y="2549"/>
                    <a:pt x="13892" y="3029"/>
                  </a:cubicBezTo>
                  <a:cubicBezTo>
                    <a:pt x="13127" y="3248"/>
                    <a:pt x="12380" y="3329"/>
                    <a:pt x="11639" y="3329"/>
                  </a:cubicBezTo>
                  <a:cubicBezTo>
                    <a:pt x="11369" y="3329"/>
                    <a:pt x="11099" y="3318"/>
                    <a:pt x="10829" y="3299"/>
                  </a:cubicBezTo>
                  <a:cubicBezTo>
                    <a:pt x="9733" y="3218"/>
                    <a:pt x="8636" y="2995"/>
                    <a:pt x="7506" y="2820"/>
                  </a:cubicBezTo>
                  <a:cubicBezTo>
                    <a:pt x="6866" y="2719"/>
                    <a:pt x="6146" y="2639"/>
                    <a:pt x="5427" y="2639"/>
                  </a:cubicBezTo>
                  <a:cubicBezTo>
                    <a:pt x="3672" y="2639"/>
                    <a:pt x="1928" y="3117"/>
                    <a:pt x="1396" y="4946"/>
                  </a:cubicBezTo>
                  <a:cubicBezTo>
                    <a:pt x="613" y="7648"/>
                    <a:pt x="1800" y="10397"/>
                    <a:pt x="3006" y="12732"/>
                  </a:cubicBezTo>
                  <a:cubicBezTo>
                    <a:pt x="3798" y="14261"/>
                    <a:pt x="4710" y="16113"/>
                    <a:pt x="4406" y="17888"/>
                  </a:cubicBezTo>
                  <a:cubicBezTo>
                    <a:pt x="4088" y="19740"/>
                    <a:pt x="2593" y="21472"/>
                    <a:pt x="1752" y="23110"/>
                  </a:cubicBezTo>
                  <a:cubicBezTo>
                    <a:pt x="774" y="25005"/>
                    <a:pt x="0" y="27264"/>
                    <a:pt x="850" y="29220"/>
                  </a:cubicBezTo>
                  <a:cubicBezTo>
                    <a:pt x="1748" y="31276"/>
                    <a:pt x="4392" y="32705"/>
                    <a:pt x="6395" y="33422"/>
                  </a:cubicBezTo>
                  <a:cubicBezTo>
                    <a:pt x="8693" y="34253"/>
                    <a:pt x="11143" y="34860"/>
                    <a:pt x="13056" y="36432"/>
                  </a:cubicBezTo>
                  <a:cubicBezTo>
                    <a:pt x="15064" y="38089"/>
                    <a:pt x="16360" y="40704"/>
                    <a:pt x="18701" y="41768"/>
                  </a:cubicBezTo>
                  <a:cubicBezTo>
                    <a:pt x="19421" y="42093"/>
                    <a:pt x="20165" y="42237"/>
                    <a:pt x="20911" y="42237"/>
                  </a:cubicBezTo>
                  <a:cubicBezTo>
                    <a:pt x="23170" y="42237"/>
                    <a:pt x="25454" y="40921"/>
                    <a:pt x="27199" y="39351"/>
                  </a:cubicBezTo>
                  <a:cubicBezTo>
                    <a:pt x="29520" y="37262"/>
                    <a:pt x="31514" y="34628"/>
                    <a:pt x="34391" y="33445"/>
                  </a:cubicBezTo>
                  <a:cubicBezTo>
                    <a:pt x="37035" y="32358"/>
                    <a:pt x="40031" y="32667"/>
                    <a:pt x="42899" y="32463"/>
                  </a:cubicBezTo>
                  <a:cubicBezTo>
                    <a:pt x="45766" y="32259"/>
                    <a:pt x="48904" y="31257"/>
                    <a:pt x="50153" y="28617"/>
                  </a:cubicBezTo>
                  <a:cubicBezTo>
                    <a:pt x="51325" y="26149"/>
                    <a:pt x="50371" y="22996"/>
                    <a:pt x="48581" y="20860"/>
                  </a:cubicBezTo>
                  <a:cubicBezTo>
                    <a:pt x="46108" y="17907"/>
                    <a:pt x="44764" y="14161"/>
                    <a:pt x="45738" y="10240"/>
                  </a:cubicBezTo>
                  <a:cubicBezTo>
                    <a:pt x="46127" y="8673"/>
                    <a:pt x="46867" y="7130"/>
                    <a:pt x="46659" y="5530"/>
                  </a:cubicBezTo>
                  <a:cubicBezTo>
                    <a:pt x="46421" y="3717"/>
                    <a:pt x="44935" y="2231"/>
                    <a:pt x="43217" y="1614"/>
                  </a:cubicBezTo>
                  <a:cubicBezTo>
                    <a:pt x="42391" y="1318"/>
                    <a:pt x="41523" y="1195"/>
                    <a:pt x="40647" y="1195"/>
                  </a:cubicBezTo>
                  <a:cubicBezTo>
                    <a:pt x="39694" y="1195"/>
                    <a:pt x="38732" y="1341"/>
                    <a:pt x="37809" y="1571"/>
                  </a:cubicBezTo>
                  <a:cubicBezTo>
                    <a:pt x="35955" y="2038"/>
                    <a:pt x="33941" y="2612"/>
                    <a:pt x="31980" y="2612"/>
                  </a:cubicBezTo>
                  <a:cubicBezTo>
                    <a:pt x="31546" y="2612"/>
                    <a:pt x="31115" y="2584"/>
                    <a:pt x="30688" y="2521"/>
                  </a:cubicBezTo>
                  <a:cubicBezTo>
                    <a:pt x="28552" y="2207"/>
                    <a:pt x="26871" y="550"/>
                    <a:pt x="24640" y="185"/>
                  </a:cubicBezTo>
                  <a:cubicBezTo>
                    <a:pt x="23928" y="67"/>
                    <a:pt x="23202" y="1"/>
                    <a:pt x="22479" y="1"/>
                  </a:cubicBezTo>
                  <a:close/>
                </a:path>
              </a:pathLst>
            </a:custGeom>
            <a:solidFill>
              <a:srgbClr val="FFE66A">
                <a:alpha val="7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9"/>
        <p:cNvGrpSpPr/>
        <p:nvPr/>
      </p:nvGrpSpPr>
      <p:grpSpPr>
        <a:xfrm>
          <a:off x="0" y="0"/>
          <a:ext cx="0" cy="0"/>
          <a:chOff x="0" y="0"/>
          <a:chExt cx="0" cy="0"/>
        </a:xfrm>
      </p:grpSpPr>
      <p:sp>
        <p:nvSpPr>
          <p:cNvPr id="80" name="Google Shape;80;p7"/>
          <p:cNvSpPr txBox="1">
            <a:spLocks noGrp="1"/>
          </p:cNvSpPr>
          <p:nvPr>
            <p:ph type="body" idx="1"/>
          </p:nvPr>
        </p:nvSpPr>
        <p:spPr>
          <a:xfrm>
            <a:off x="3903200" y="2051582"/>
            <a:ext cx="4619700" cy="22632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Clr>
                <a:schemeClr val="accent5"/>
              </a:buClr>
              <a:buSzPts val="15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81" name="Google Shape;81;p7"/>
          <p:cNvSpPr txBox="1">
            <a:spLocks noGrp="1"/>
          </p:cNvSpPr>
          <p:nvPr>
            <p:ph type="title"/>
          </p:nvPr>
        </p:nvSpPr>
        <p:spPr>
          <a:xfrm>
            <a:off x="3903200" y="828725"/>
            <a:ext cx="4619700" cy="1158900"/>
          </a:xfrm>
          <a:prstGeom prst="rect">
            <a:avLst/>
          </a:prstGeom>
        </p:spPr>
        <p:txBody>
          <a:bodyPr spcFirstLastPara="1" wrap="square" lIns="91425" tIns="91425" rIns="91425" bIns="91425" anchor="b" anchorCtr="0">
            <a:noAutofit/>
          </a:bodyPr>
          <a:lstStyle>
            <a:lvl1pPr marR="38100"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2" name="Google Shape;82;p7"/>
          <p:cNvGrpSpPr/>
          <p:nvPr/>
        </p:nvGrpSpPr>
        <p:grpSpPr>
          <a:xfrm>
            <a:off x="-242271" y="-112164"/>
            <a:ext cx="1440981" cy="3397161"/>
            <a:chOff x="-51771" y="-121689"/>
            <a:chExt cx="1440981" cy="3397161"/>
          </a:xfrm>
        </p:grpSpPr>
        <p:sp>
          <p:nvSpPr>
            <p:cNvPr id="83" name="Google Shape;83;p7"/>
            <p:cNvSpPr/>
            <p:nvPr/>
          </p:nvSpPr>
          <p:spPr>
            <a:xfrm rot="-5400000" flipH="1">
              <a:off x="-939869" y="872958"/>
              <a:ext cx="3084485" cy="1308289"/>
            </a:xfrm>
            <a:custGeom>
              <a:avLst/>
              <a:gdLst/>
              <a:ahLst/>
              <a:cxnLst/>
              <a:rect l="l" t="t" r="r" b="b"/>
              <a:pathLst>
                <a:path w="33290" h="14120" extrusionOk="0">
                  <a:moveTo>
                    <a:pt x="0" y="8228"/>
                  </a:moveTo>
                  <a:cubicBezTo>
                    <a:pt x="0" y="8228"/>
                    <a:pt x="2260" y="2659"/>
                    <a:pt x="7463" y="7160"/>
                  </a:cubicBezTo>
                  <a:cubicBezTo>
                    <a:pt x="12671" y="11660"/>
                    <a:pt x="13787" y="5612"/>
                    <a:pt x="19275" y="6196"/>
                  </a:cubicBezTo>
                  <a:cubicBezTo>
                    <a:pt x="24763" y="6780"/>
                    <a:pt x="22626" y="14120"/>
                    <a:pt x="27958" y="10027"/>
                  </a:cubicBezTo>
                  <a:cubicBezTo>
                    <a:pt x="33289" y="5940"/>
                    <a:pt x="27958" y="1"/>
                    <a:pt x="27958" y="1"/>
                  </a:cubicBezTo>
                  <a:lnTo>
                    <a:pt x="0" y="456"/>
                  </a:lnTo>
                  <a:close/>
                </a:path>
              </a:pathLst>
            </a:custGeom>
            <a:solidFill>
              <a:srgbClr val="FFE66A">
                <a:alpha val="7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p:nvPr/>
          </p:nvSpPr>
          <p:spPr>
            <a:xfrm rot="-5400000" flipH="1">
              <a:off x="-1029861" y="856401"/>
              <a:ext cx="3397161" cy="1440981"/>
            </a:xfrm>
            <a:custGeom>
              <a:avLst/>
              <a:gdLst/>
              <a:ahLst/>
              <a:cxnLst/>
              <a:rect l="l" t="t" r="r" b="b"/>
              <a:pathLst>
                <a:path w="33290" h="14120" extrusionOk="0">
                  <a:moveTo>
                    <a:pt x="0" y="8228"/>
                  </a:moveTo>
                  <a:cubicBezTo>
                    <a:pt x="0" y="8228"/>
                    <a:pt x="2260" y="2659"/>
                    <a:pt x="7463" y="7160"/>
                  </a:cubicBezTo>
                  <a:cubicBezTo>
                    <a:pt x="12671" y="11660"/>
                    <a:pt x="13787" y="5612"/>
                    <a:pt x="19275" y="6196"/>
                  </a:cubicBezTo>
                  <a:cubicBezTo>
                    <a:pt x="24763" y="6780"/>
                    <a:pt x="22626" y="14120"/>
                    <a:pt x="27958" y="10027"/>
                  </a:cubicBezTo>
                  <a:cubicBezTo>
                    <a:pt x="33289" y="5940"/>
                    <a:pt x="27958" y="1"/>
                    <a:pt x="27958" y="1"/>
                  </a:cubicBezTo>
                  <a:lnTo>
                    <a:pt x="0" y="456"/>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7"/>
          <p:cNvGrpSpPr/>
          <p:nvPr/>
        </p:nvGrpSpPr>
        <p:grpSpPr>
          <a:xfrm rot="10800000" flipH="1">
            <a:off x="8003593" y="4093125"/>
            <a:ext cx="1514865" cy="1307101"/>
            <a:chOff x="7765468" y="-114050"/>
            <a:chExt cx="1514865" cy="1307101"/>
          </a:xfrm>
        </p:grpSpPr>
        <p:sp>
          <p:nvSpPr>
            <p:cNvPr id="86" name="Google Shape;86;p7"/>
            <p:cNvSpPr/>
            <p:nvPr/>
          </p:nvSpPr>
          <p:spPr>
            <a:xfrm flipH="1">
              <a:off x="8007018" y="-76700"/>
              <a:ext cx="1225533" cy="1057451"/>
            </a:xfrm>
            <a:custGeom>
              <a:avLst/>
              <a:gdLst/>
              <a:ahLst/>
              <a:cxnLst/>
              <a:rect l="l" t="t" r="r" b="b"/>
              <a:pathLst>
                <a:path w="18724" h="16156" extrusionOk="0">
                  <a:moveTo>
                    <a:pt x="16934" y="0"/>
                  </a:moveTo>
                  <a:lnTo>
                    <a:pt x="0" y="589"/>
                  </a:lnTo>
                  <a:lnTo>
                    <a:pt x="0" y="16156"/>
                  </a:lnTo>
                  <a:cubicBezTo>
                    <a:pt x="18724" y="15553"/>
                    <a:pt x="16934" y="0"/>
                    <a:pt x="16934" y="0"/>
                  </a:cubicBezTo>
                  <a:close/>
                </a:path>
              </a:pathLst>
            </a:custGeom>
            <a:solidFill>
              <a:srgbClr val="FFE66A">
                <a:alpha val="7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flipH="1">
              <a:off x="7765468" y="-114050"/>
              <a:ext cx="1514865" cy="1307101"/>
            </a:xfrm>
            <a:custGeom>
              <a:avLst/>
              <a:gdLst/>
              <a:ahLst/>
              <a:cxnLst/>
              <a:rect l="l" t="t" r="r" b="b"/>
              <a:pathLst>
                <a:path w="18724" h="16156" extrusionOk="0">
                  <a:moveTo>
                    <a:pt x="16934" y="0"/>
                  </a:moveTo>
                  <a:lnTo>
                    <a:pt x="0" y="589"/>
                  </a:lnTo>
                  <a:lnTo>
                    <a:pt x="0" y="16156"/>
                  </a:lnTo>
                  <a:cubicBezTo>
                    <a:pt x="18724" y="15553"/>
                    <a:pt x="16934" y="0"/>
                    <a:pt x="1693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8"/>
        <p:cNvGrpSpPr/>
        <p:nvPr/>
      </p:nvGrpSpPr>
      <p:grpSpPr>
        <a:xfrm>
          <a:off x="0" y="0"/>
          <a:ext cx="0" cy="0"/>
          <a:chOff x="0" y="0"/>
          <a:chExt cx="0" cy="0"/>
        </a:xfrm>
      </p:grpSpPr>
      <p:sp>
        <p:nvSpPr>
          <p:cNvPr id="89" name="Google Shape;89;p8"/>
          <p:cNvSpPr txBox="1">
            <a:spLocks noGrp="1"/>
          </p:cNvSpPr>
          <p:nvPr>
            <p:ph type="title"/>
          </p:nvPr>
        </p:nvSpPr>
        <p:spPr>
          <a:xfrm>
            <a:off x="1388100" y="1339050"/>
            <a:ext cx="6367800" cy="2465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90" name="Google Shape;90;p8"/>
          <p:cNvGrpSpPr/>
          <p:nvPr/>
        </p:nvGrpSpPr>
        <p:grpSpPr>
          <a:xfrm rot="-2860249">
            <a:off x="6201978" y="-1893478"/>
            <a:ext cx="6593929" cy="6335931"/>
            <a:chOff x="5449222" y="154121"/>
            <a:chExt cx="6593823" cy="6335829"/>
          </a:xfrm>
        </p:grpSpPr>
        <p:sp>
          <p:nvSpPr>
            <p:cNvPr id="91" name="Google Shape;91;p8"/>
            <p:cNvSpPr/>
            <p:nvPr/>
          </p:nvSpPr>
          <p:spPr>
            <a:xfrm rot="8499746">
              <a:off x="6175606" y="1343708"/>
              <a:ext cx="4927655" cy="4055130"/>
            </a:xfrm>
            <a:custGeom>
              <a:avLst/>
              <a:gdLst/>
              <a:ahLst/>
              <a:cxnLst/>
              <a:rect l="l" t="t" r="r" b="b"/>
              <a:pathLst>
                <a:path w="51326" h="42237" extrusionOk="0">
                  <a:moveTo>
                    <a:pt x="22479" y="1"/>
                  </a:moveTo>
                  <a:cubicBezTo>
                    <a:pt x="21161" y="1"/>
                    <a:pt x="19852" y="221"/>
                    <a:pt x="18653" y="754"/>
                  </a:cubicBezTo>
                  <a:cubicBezTo>
                    <a:pt x="17134" y="1429"/>
                    <a:pt x="15572" y="2549"/>
                    <a:pt x="13892" y="3029"/>
                  </a:cubicBezTo>
                  <a:cubicBezTo>
                    <a:pt x="13127" y="3248"/>
                    <a:pt x="12380" y="3329"/>
                    <a:pt x="11639" y="3329"/>
                  </a:cubicBezTo>
                  <a:cubicBezTo>
                    <a:pt x="11369" y="3329"/>
                    <a:pt x="11099" y="3318"/>
                    <a:pt x="10829" y="3299"/>
                  </a:cubicBezTo>
                  <a:cubicBezTo>
                    <a:pt x="9733" y="3218"/>
                    <a:pt x="8636" y="2995"/>
                    <a:pt x="7506" y="2820"/>
                  </a:cubicBezTo>
                  <a:cubicBezTo>
                    <a:pt x="6866" y="2719"/>
                    <a:pt x="6146" y="2639"/>
                    <a:pt x="5427" y="2639"/>
                  </a:cubicBezTo>
                  <a:cubicBezTo>
                    <a:pt x="3672" y="2639"/>
                    <a:pt x="1928" y="3117"/>
                    <a:pt x="1396" y="4946"/>
                  </a:cubicBezTo>
                  <a:cubicBezTo>
                    <a:pt x="613" y="7648"/>
                    <a:pt x="1800" y="10397"/>
                    <a:pt x="3006" y="12732"/>
                  </a:cubicBezTo>
                  <a:cubicBezTo>
                    <a:pt x="3798" y="14261"/>
                    <a:pt x="4710" y="16113"/>
                    <a:pt x="4406" y="17888"/>
                  </a:cubicBezTo>
                  <a:cubicBezTo>
                    <a:pt x="4088" y="19740"/>
                    <a:pt x="2593" y="21472"/>
                    <a:pt x="1752" y="23110"/>
                  </a:cubicBezTo>
                  <a:cubicBezTo>
                    <a:pt x="774" y="25005"/>
                    <a:pt x="0" y="27264"/>
                    <a:pt x="850" y="29220"/>
                  </a:cubicBezTo>
                  <a:cubicBezTo>
                    <a:pt x="1748" y="31276"/>
                    <a:pt x="4392" y="32705"/>
                    <a:pt x="6395" y="33422"/>
                  </a:cubicBezTo>
                  <a:cubicBezTo>
                    <a:pt x="8693" y="34253"/>
                    <a:pt x="11143" y="34860"/>
                    <a:pt x="13056" y="36432"/>
                  </a:cubicBezTo>
                  <a:cubicBezTo>
                    <a:pt x="15064" y="38089"/>
                    <a:pt x="16360" y="40704"/>
                    <a:pt x="18701" y="41768"/>
                  </a:cubicBezTo>
                  <a:cubicBezTo>
                    <a:pt x="19421" y="42093"/>
                    <a:pt x="20165" y="42237"/>
                    <a:pt x="20911" y="42237"/>
                  </a:cubicBezTo>
                  <a:cubicBezTo>
                    <a:pt x="23170" y="42237"/>
                    <a:pt x="25454" y="40921"/>
                    <a:pt x="27199" y="39351"/>
                  </a:cubicBezTo>
                  <a:cubicBezTo>
                    <a:pt x="29520" y="37262"/>
                    <a:pt x="31514" y="34628"/>
                    <a:pt x="34391" y="33445"/>
                  </a:cubicBezTo>
                  <a:cubicBezTo>
                    <a:pt x="37035" y="32358"/>
                    <a:pt x="40031" y="32667"/>
                    <a:pt x="42899" y="32463"/>
                  </a:cubicBezTo>
                  <a:cubicBezTo>
                    <a:pt x="45766" y="32259"/>
                    <a:pt x="48904" y="31257"/>
                    <a:pt x="50153" y="28617"/>
                  </a:cubicBezTo>
                  <a:cubicBezTo>
                    <a:pt x="51325" y="26149"/>
                    <a:pt x="50371" y="22996"/>
                    <a:pt x="48581" y="20860"/>
                  </a:cubicBezTo>
                  <a:cubicBezTo>
                    <a:pt x="46108" y="17907"/>
                    <a:pt x="44764" y="14161"/>
                    <a:pt x="45738" y="10240"/>
                  </a:cubicBezTo>
                  <a:cubicBezTo>
                    <a:pt x="46127" y="8673"/>
                    <a:pt x="46867" y="7130"/>
                    <a:pt x="46659" y="5530"/>
                  </a:cubicBezTo>
                  <a:cubicBezTo>
                    <a:pt x="46421" y="3717"/>
                    <a:pt x="44935" y="2231"/>
                    <a:pt x="43217" y="1614"/>
                  </a:cubicBezTo>
                  <a:cubicBezTo>
                    <a:pt x="42391" y="1318"/>
                    <a:pt x="41523" y="1195"/>
                    <a:pt x="40647" y="1195"/>
                  </a:cubicBezTo>
                  <a:cubicBezTo>
                    <a:pt x="39694" y="1195"/>
                    <a:pt x="38732" y="1341"/>
                    <a:pt x="37809" y="1571"/>
                  </a:cubicBezTo>
                  <a:cubicBezTo>
                    <a:pt x="35955" y="2038"/>
                    <a:pt x="33941" y="2612"/>
                    <a:pt x="31980" y="2612"/>
                  </a:cubicBezTo>
                  <a:cubicBezTo>
                    <a:pt x="31546" y="2612"/>
                    <a:pt x="31115" y="2584"/>
                    <a:pt x="30688" y="2521"/>
                  </a:cubicBezTo>
                  <a:cubicBezTo>
                    <a:pt x="28552" y="2207"/>
                    <a:pt x="26871" y="550"/>
                    <a:pt x="24640" y="185"/>
                  </a:cubicBezTo>
                  <a:cubicBezTo>
                    <a:pt x="23928" y="67"/>
                    <a:pt x="23202" y="1"/>
                    <a:pt x="22479"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rot="8499746">
              <a:off x="6389006" y="1245233"/>
              <a:ext cx="4927655" cy="4055130"/>
            </a:xfrm>
            <a:custGeom>
              <a:avLst/>
              <a:gdLst/>
              <a:ahLst/>
              <a:cxnLst/>
              <a:rect l="l" t="t" r="r" b="b"/>
              <a:pathLst>
                <a:path w="51326" h="42237" extrusionOk="0">
                  <a:moveTo>
                    <a:pt x="22479" y="1"/>
                  </a:moveTo>
                  <a:cubicBezTo>
                    <a:pt x="21161" y="1"/>
                    <a:pt x="19852" y="221"/>
                    <a:pt x="18653" y="754"/>
                  </a:cubicBezTo>
                  <a:cubicBezTo>
                    <a:pt x="17134" y="1429"/>
                    <a:pt x="15572" y="2549"/>
                    <a:pt x="13892" y="3029"/>
                  </a:cubicBezTo>
                  <a:cubicBezTo>
                    <a:pt x="13127" y="3248"/>
                    <a:pt x="12380" y="3329"/>
                    <a:pt x="11639" y="3329"/>
                  </a:cubicBezTo>
                  <a:cubicBezTo>
                    <a:pt x="11369" y="3329"/>
                    <a:pt x="11099" y="3318"/>
                    <a:pt x="10829" y="3299"/>
                  </a:cubicBezTo>
                  <a:cubicBezTo>
                    <a:pt x="9733" y="3218"/>
                    <a:pt x="8636" y="2995"/>
                    <a:pt x="7506" y="2820"/>
                  </a:cubicBezTo>
                  <a:cubicBezTo>
                    <a:pt x="6866" y="2719"/>
                    <a:pt x="6146" y="2639"/>
                    <a:pt x="5427" y="2639"/>
                  </a:cubicBezTo>
                  <a:cubicBezTo>
                    <a:pt x="3672" y="2639"/>
                    <a:pt x="1928" y="3117"/>
                    <a:pt x="1396" y="4946"/>
                  </a:cubicBezTo>
                  <a:cubicBezTo>
                    <a:pt x="613" y="7648"/>
                    <a:pt x="1800" y="10397"/>
                    <a:pt x="3006" y="12732"/>
                  </a:cubicBezTo>
                  <a:cubicBezTo>
                    <a:pt x="3798" y="14261"/>
                    <a:pt x="4710" y="16113"/>
                    <a:pt x="4406" y="17888"/>
                  </a:cubicBezTo>
                  <a:cubicBezTo>
                    <a:pt x="4088" y="19740"/>
                    <a:pt x="2593" y="21472"/>
                    <a:pt x="1752" y="23110"/>
                  </a:cubicBezTo>
                  <a:cubicBezTo>
                    <a:pt x="774" y="25005"/>
                    <a:pt x="0" y="27264"/>
                    <a:pt x="850" y="29220"/>
                  </a:cubicBezTo>
                  <a:cubicBezTo>
                    <a:pt x="1748" y="31276"/>
                    <a:pt x="4392" y="32705"/>
                    <a:pt x="6395" y="33422"/>
                  </a:cubicBezTo>
                  <a:cubicBezTo>
                    <a:pt x="8693" y="34253"/>
                    <a:pt x="11143" y="34860"/>
                    <a:pt x="13056" y="36432"/>
                  </a:cubicBezTo>
                  <a:cubicBezTo>
                    <a:pt x="15064" y="38089"/>
                    <a:pt x="16360" y="40704"/>
                    <a:pt x="18701" y="41768"/>
                  </a:cubicBezTo>
                  <a:cubicBezTo>
                    <a:pt x="19421" y="42093"/>
                    <a:pt x="20165" y="42237"/>
                    <a:pt x="20911" y="42237"/>
                  </a:cubicBezTo>
                  <a:cubicBezTo>
                    <a:pt x="23170" y="42237"/>
                    <a:pt x="25454" y="40921"/>
                    <a:pt x="27199" y="39351"/>
                  </a:cubicBezTo>
                  <a:cubicBezTo>
                    <a:pt x="29520" y="37262"/>
                    <a:pt x="31514" y="34628"/>
                    <a:pt x="34391" y="33445"/>
                  </a:cubicBezTo>
                  <a:cubicBezTo>
                    <a:pt x="37035" y="32358"/>
                    <a:pt x="40031" y="32667"/>
                    <a:pt x="42899" y="32463"/>
                  </a:cubicBezTo>
                  <a:cubicBezTo>
                    <a:pt x="45766" y="32259"/>
                    <a:pt x="48904" y="31257"/>
                    <a:pt x="50153" y="28617"/>
                  </a:cubicBezTo>
                  <a:cubicBezTo>
                    <a:pt x="51325" y="26149"/>
                    <a:pt x="50371" y="22996"/>
                    <a:pt x="48581" y="20860"/>
                  </a:cubicBezTo>
                  <a:cubicBezTo>
                    <a:pt x="46108" y="17907"/>
                    <a:pt x="44764" y="14161"/>
                    <a:pt x="45738" y="10240"/>
                  </a:cubicBezTo>
                  <a:cubicBezTo>
                    <a:pt x="46127" y="8673"/>
                    <a:pt x="46867" y="7130"/>
                    <a:pt x="46659" y="5530"/>
                  </a:cubicBezTo>
                  <a:cubicBezTo>
                    <a:pt x="46421" y="3717"/>
                    <a:pt x="44935" y="2231"/>
                    <a:pt x="43217" y="1614"/>
                  </a:cubicBezTo>
                  <a:cubicBezTo>
                    <a:pt x="42391" y="1318"/>
                    <a:pt x="41523" y="1195"/>
                    <a:pt x="40647" y="1195"/>
                  </a:cubicBezTo>
                  <a:cubicBezTo>
                    <a:pt x="39694" y="1195"/>
                    <a:pt x="38732" y="1341"/>
                    <a:pt x="37809" y="1571"/>
                  </a:cubicBezTo>
                  <a:cubicBezTo>
                    <a:pt x="35955" y="2038"/>
                    <a:pt x="33941" y="2612"/>
                    <a:pt x="31980" y="2612"/>
                  </a:cubicBezTo>
                  <a:cubicBezTo>
                    <a:pt x="31546" y="2612"/>
                    <a:pt x="31115" y="2584"/>
                    <a:pt x="30688" y="2521"/>
                  </a:cubicBezTo>
                  <a:cubicBezTo>
                    <a:pt x="28552" y="2207"/>
                    <a:pt x="26871" y="550"/>
                    <a:pt x="24640" y="185"/>
                  </a:cubicBezTo>
                  <a:cubicBezTo>
                    <a:pt x="23928" y="67"/>
                    <a:pt x="23202" y="1"/>
                    <a:pt x="22479" y="1"/>
                  </a:cubicBezTo>
                  <a:close/>
                </a:path>
              </a:pathLst>
            </a:custGeom>
            <a:solidFill>
              <a:srgbClr val="FFE66A">
                <a:alpha val="7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8"/>
          <p:cNvGrpSpPr/>
          <p:nvPr/>
        </p:nvGrpSpPr>
        <p:grpSpPr>
          <a:xfrm rot="10800000">
            <a:off x="-88720" y="4045950"/>
            <a:ext cx="1514865" cy="1307101"/>
            <a:chOff x="7765468" y="-114050"/>
            <a:chExt cx="1514865" cy="1307101"/>
          </a:xfrm>
        </p:grpSpPr>
        <p:sp>
          <p:nvSpPr>
            <p:cNvPr id="94" name="Google Shape;94;p8"/>
            <p:cNvSpPr/>
            <p:nvPr/>
          </p:nvSpPr>
          <p:spPr>
            <a:xfrm flipH="1">
              <a:off x="8007018" y="-76700"/>
              <a:ext cx="1225533" cy="1057451"/>
            </a:xfrm>
            <a:custGeom>
              <a:avLst/>
              <a:gdLst/>
              <a:ahLst/>
              <a:cxnLst/>
              <a:rect l="l" t="t" r="r" b="b"/>
              <a:pathLst>
                <a:path w="18724" h="16156" extrusionOk="0">
                  <a:moveTo>
                    <a:pt x="16934" y="0"/>
                  </a:moveTo>
                  <a:lnTo>
                    <a:pt x="0" y="589"/>
                  </a:lnTo>
                  <a:lnTo>
                    <a:pt x="0" y="16156"/>
                  </a:lnTo>
                  <a:cubicBezTo>
                    <a:pt x="18724" y="15553"/>
                    <a:pt x="16934" y="0"/>
                    <a:pt x="16934" y="0"/>
                  </a:cubicBezTo>
                  <a:close/>
                </a:path>
              </a:pathLst>
            </a:custGeom>
            <a:solidFill>
              <a:srgbClr val="FFE66A">
                <a:alpha val="7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flipH="1">
              <a:off x="7765468" y="-114050"/>
              <a:ext cx="1514865" cy="1307101"/>
            </a:xfrm>
            <a:custGeom>
              <a:avLst/>
              <a:gdLst/>
              <a:ahLst/>
              <a:cxnLst/>
              <a:rect l="l" t="t" r="r" b="b"/>
              <a:pathLst>
                <a:path w="18724" h="16156" extrusionOk="0">
                  <a:moveTo>
                    <a:pt x="16934" y="0"/>
                  </a:moveTo>
                  <a:lnTo>
                    <a:pt x="0" y="589"/>
                  </a:lnTo>
                  <a:lnTo>
                    <a:pt x="0" y="16156"/>
                  </a:lnTo>
                  <a:cubicBezTo>
                    <a:pt x="18724" y="15553"/>
                    <a:pt x="16934" y="0"/>
                    <a:pt x="1693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8"/>
          <p:cNvGrpSpPr/>
          <p:nvPr/>
        </p:nvGrpSpPr>
        <p:grpSpPr>
          <a:xfrm>
            <a:off x="723875" y="-161025"/>
            <a:ext cx="1030701" cy="989875"/>
            <a:chOff x="1096425" y="3707425"/>
            <a:chExt cx="1030701" cy="989875"/>
          </a:xfrm>
        </p:grpSpPr>
        <p:sp>
          <p:nvSpPr>
            <p:cNvPr id="97" name="Google Shape;97;p8"/>
            <p:cNvSpPr/>
            <p:nvPr/>
          </p:nvSpPr>
          <p:spPr>
            <a:xfrm>
              <a:off x="1387701" y="3986395"/>
              <a:ext cx="222317" cy="163124"/>
            </a:xfrm>
            <a:custGeom>
              <a:avLst/>
              <a:gdLst/>
              <a:ahLst/>
              <a:cxnLst/>
              <a:rect l="l" t="t" r="r" b="b"/>
              <a:pathLst>
                <a:path w="1138" h="835" extrusionOk="0">
                  <a:moveTo>
                    <a:pt x="774" y="1"/>
                  </a:moveTo>
                  <a:cubicBezTo>
                    <a:pt x="697" y="1"/>
                    <a:pt x="602" y="24"/>
                    <a:pt x="489" y="77"/>
                  </a:cubicBezTo>
                  <a:cubicBezTo>
                    <a:pt x="1" y="305"/>
                    <a:pt x="287" y="835"/>
                    <a:pt x="610" y="835"/>
                  </a:cubicBezTo>
                  <a:cubicBezTo>
                    <a:pt x="676" y="835"/>
                    <a:pt x="744" y="812"/>
                    <a:pt x="807" y="761"/>
                  </a:cubicBezTo>
                  <a:cubicBezTo>
                    <a:pt x="1113" y="510"/>
                    <a:pt x="1137"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a:off x="1837998" y="3960217"/>
              <a:ext cx="156481" cy="123661"/>
            </a:xfrm>
            <a:custGeom>
              <a:avLst/>
              <a:gdLst/>
              <a:ahLst/>
              <a:cxnLst/>
              <a:rect l="l" t="t" r="r" b="b"/>
              <a:pathLst>
                <a:path w="801" h="633" extrusionOk="0">
                  <a:moveTo>
                    <a:pt x="327" y="1"/>
                  </a:moveTo>
                  <a:cubicBezTo>
                    <a:pt x="296" y="1"/>
                    <a:pt x="264" y="6"/>
                    <a:pt x="230" y="16"/>
                  </a:cubicBezTo>
                  <a:cubicBezTo>
                    <a:pt x="21" y="82"/>
                    <a:pt x="0" y="633"/>
                    <a:pt x="323" y="633"/>
                  </a:cubicBezTo>
                  <a:cubicBezTo>
                    <a:pt x="351" y="633"/>
                    <a:pt x="382" y="628"/>
                    <a:pt x="416" y="619"/>
                  </a:cubicBezTo>
                  <a:cubicBezTo>
                    <a:pt x="801" y="511"/>
                    <a:pt x="642" y="1"/>
                    <a:pt x="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a:off x="1602007" y="4207344"/>
              <a:ext cx="286785" cy="184808"/>
            </a:xfrm>
            <a:custGeom>
              <a:avLst/>
              <a:gdLst/>
              <a:ahLst/>
              <a:cxnLst/>
              <a:rect l="l" t="t" r="r" b="b"/>
              <a:pathLst>
                <a:path w="1468" h="946" extrusionOk="0">
                  <a:moveTo>
                    <a:pt x="902" y="1"/>
                  </a:moveTo>
                  <a:cubicBezTo>
                    <a:pt x="501" y="1"/>
                    <a:pt x="1" y="727"/>
                    <a:pt x="565" y="916"/>
                  </a:cubicBezTo>
                  <a:cubicBezTo>
                    <a:pt x="625" y="936"/>
                    <a:pt x="682" y="945"/>
                    <a:pt x="736" y="945"/>
                  </a:cubicBezTo>
                  <a:cubicBezTo>
                    <a:pt x="1236" y="945"/>
                    <a:pt x="1468" y="168"/>
                    <a:pt x="992" y="14"/>
                  </a:cubicBezTo>
                  <a:cubicBezTo>
                    <a:pt x="963" y="5"/>
                    <a:pt x="933" y="1"/>
                    <a:pt x="9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8"/>
            <p:cNvSpPr/>
            <p:nvPr/>
          </p:nvSpPr>
          <p:spPr>
            <a:xfrm>
              <a:off x="1664130" y="4549219"/>
              <a:ext cx="217042" cy="148081"/>
            </a:xfrm>
            <a:custGeom>
              <a:avLst/>
              <a:gdLst/>
              <a:ahLst/>
              <a:cxnLst/>
              <a:rect l="l" t="t" r="r" b="b"/>
              <a:pathLst>
                <a:path w="1111" h="758" extrusionOk="0">
                  <a:moveTo>
                    <a:pt x="516" y="0"/>
                  </a:moveTo>
                  <a:cubicBezTo>
                    <a:pt x="439" y="0"/>
                    <a:pt x="355" y="19"/>
                    <a:pt x="266" y="63"/>
                  </a:cubicBezTo>
                  <a:cubicBezTo>
                    <a:pt x="0" y="198"/>
                    <a:pt x="100" y="758"/>
                    <a:pt x="469" y="758"/>
                  </a:cubicBezTo>
                  <a:cubicBezTo>
                    <a:pt x="529" y="758"/>
                    <a:pt x="596" y="743"/>
                    <a:pt x="669" y="709"/>
                  </a:cubicBezTo>
                  <a:cubicBezTo>
                    <a:pt x="1111" y="506"/>
                    <a:pt x="913" y="0"/>
                    <a:pt x="5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p:nvPr/>
          </p:nvSpPr>
          <p:spPr>
            <a:xfrm>
              <a:off x="1998776" y="4304437"/>
              <a:ext cx="128350" cy="123661"/>
            </a:xfrm>
            <a:custGeom>
              <a:avLst/>
              <a:gdLst/>
              <a:ahLst/>
              <a:cxnLst/>
              <a:rect l="l" t="t" r="r" b="b"/>
              <a:pathLst>
                <a:path w="657" h="633" extrusionOk="0">
                  <a:moveTo>
                    <a:pt x="331" y="0"/>
                  </a:moveTo>
                  <a:cubicBezTo>
                    <a:pt x="228" y="0"/>
                    <a:pt x="123" y="60"/>
                    <a:pt x="77" y="186"/>
                  </a:cubicBezTo>
                  <a:cubicBezTo>
                    <a:pt x="0" y="394"/>
                    <a:pt x="183" y="633"/>
                    <a:pt x="354" y="633"/>
                  </a:cubicBezTo>
                  <a:cubicBezTo>
                    <a:pt x="438" y="633"/>
                    <a:pt x="519" y="575"/>
                    <a:pt x="566" y="429"/>
                  </a:cubicBezTo>
                  <a:cubicBezTo>
                    <a:pt x="656" y="152"/>
                    <a:pt x="496" y="0"/>
                    <a:pt x="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8"/>
            <p:cNvSpPr/>
            <p:nvPr/>
          </p:nvSpPr>
          <p:spPr>
            <a:xfrm>
              <a:off x="1288070" y="4390980"/>
              <a:ext cx="219973" cy="106861"/>
            </a:xfrm>
            <a:custGeom>
              <a:avLst/>
              <a:gdLst/>
              <a:ahLst/>
              <a:cxnLst/>
              <a:rect l="l" t="t" r="r" b="b"/>
              <a:pathLst>
                <a:path w="1126" h="547" extrusionOk="0">
                  <a:moveTo>
                    <a:pt x="513" y="0"/>
                  </a:moveTo>
                  <a:cubicBezTo>
                    <a:pt x="444" y="0"/>
                    <a:pt x="374" y="14"/>
                    <a:pt x="311" y="47"/>
                  </a:cubicBezTo>
                  <a:cubicBezTo>
                    <a:pt x="53" y="176"/>
                    <a:pt x="1" y="546"/>
                    <a:pt x="337" y="546"/>
                  </a:cubicBezTo>
                  <a:cubicBezTo>
                    <a:pt x="410" y="546"/>
                    <a:pt x="500" y="529"/>
                    <a:pt x="610" y="489"/>
                  </a:cubicBezTo>
                  <a:cubicBezTo>
                    <a:pt x="1125" y="305"/>
                    <a:pt x="832" y="0"/>
                    <a:pt x="5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8"/>
            <p:cNvSpPr/>
            <p:nvPr/>
          </p:nvSpPr>
          <p:spPr>
            <a:xfrm>
              <a:off x="1096425" y="4093255"/>
              <a:ext cx="149644" cy="120145"/>
            </a:xfrm>
            <a:custGeom>
              <a:avLst/>
              <a:gdLst/>
              <a:ahLst/>
              <a:cxnLst/>
              <a:rect l="l" t="t" r="r" b="b"/>
              <a:pathLst>
                <a:path w="766" h="615" extrusionOk="0">
                  <a:moveTo>
                    <a:pt x="436" y="0"/>
                  </a:moveTo>
                  <a:cubicBezTo>
                    <a:pt x="336" y="0"/>
                    <a:pt x="241" y="44"/>
                    <a:pt x="176" y="123"/>
                  </a:cubicBezTo>
                  <a:cubicBezTo>
                    <a:pt x="1" y="304"/>
                    <a:pt x="29" y="574"/>
                    <a:pt x="357" y="612"/>
                  </a:cubicBezTo>
                  <a:cubicBezTo>
                    <a:pt x="368" y="614"/>
                    <a:pt x="380" y="614"/>
                    <a:pt x="391" y="614"/>
                  </a:cubicBezTo>
                  <a:cubicBezTo>
                    <a:pt x="695" y="614"/>
                    <a:pt x="766" y="129"/>
                    <a:pt x="532" y="14"/>
                  </a:cubicBezTo>
                  <a:cubicBezTo>
                    <a:pt x="500" y="5"/>
                    <a:pt x="468" y="0"/>
                    <a:pt x="4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a:off x="1219109" y="3828351"/>
              <a:ext cx="173282" cy="108033"/>
            </a:xfrm>
            <a:custGeom>
              <a:avLst/>
              <a:gdLst/>
              <a:ahLst/>
              <a:cxnLst/>
              <a:rect l="l" t="t" r="r" b="b"/>
              <a:pathLst>
                <a:path w="887" h="553" extrusionOk="0">
                  <a:moveTo>
                    <a:pt x="305" y="1"/>
                  </a:moveTo>
                  <a:cubicBezTo>
                    <a:pt x="267" y="1"/>
                    <a:pt x="231" y="9"/>
                    <a:pt x="199" y="27"/>
                  </a:cubicBezTo>
                  <a:cubicBezTo>
                    <a:pt x="43" y="113"/>
                    <a:pt x="0" y="552"/>
                    <a:pt x="300" y="552"/>
                  </a:cubicBezTo>
                  <a:cubicBezTo>
                    <a:pt x="347" y="552"/>
                    <a:pt x="403" y="541"/>
                    <a:pt x="469" y="516"/>
                  </a:cubicBezTo>
                  <a:cubicBezTo>
                    <a:pt x="886" y="359"/>
                    <a:pt x="560" y="1"/>
                    <a:pt x="3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1582081" y="3707425"/>
              <a:ext cx="219973" cy="131671"/>
            </a:xfrm>
            <a:custGeom>
              <a:avLst/>
              <a:gdLst/>
              <a:ahLst/>
              <a:cxnLst/>
              <a:rect l="l" t="t" r="r" b="b"/>
              <a:pathLst>
                <a:path w="1126" h="674" extrusionOk="0">
                  <a:moveTo>
                    <a:pt x="450" y="0"/>
                  </a:moveTo>
                  <a:cubicBezTo>
                    <a:pt x="420" y="0"/>
                    <a:pt x="391" y="5"/>
                    <a:pt x="363" y="14"/>
                  </a:cubicBezTo>
                  <a:cubicBezTo>
                    <a:pt x="1" y="136"/>
                    <a:pt x="23" y="673"/>
                    <a:pt x="431" y="673"/>
                  </a:cubicBezTo>
                  <a:cubicBezTo>
                    <a:pt x="483" y="673"/>
                    <a:pt x="541" y="665"/>
                    <a:pt x="605" y="646"/>
                  </a:cubicBezTo>
                  <a:cubicBezTo>
                    <a:pt x="1126" y="489"/>
                    <a:pt x="762" y="0"/>
                    <a:pt x="4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6"/>
        <p:cNvGrpSpPr/>
        <p:nvPr/>
      </p:nvGrpSpPr>
      <p:grpSpPr>
        <a:xfrm>
          <a:off x="0" y="0"/>
          <a:ext cx="0" cy="0"/>
          <a:chOff x="0" y="0"/>
          <a:chExt cx="0" cy="0"/>
        </a:xfrm>
      </p:grpSpPr>
      <p:sp>
        <p:nvSpPr>
          <p:cNvPr id="107" name="Google Shape;107;p9"/>
          <p:cNvSpPr txBox="1">
            <a:spLocks noGrp="1"/>
          </p:cNvSpPr>
          <p:nvPr>
            <p:ph type="title"/>
          </p:nvPr>
        </p:nvSpPr>
        <p:spPr>
          <a:xfrm>
            <a:off x="2138650" y="1597313"/>
            <a:ext cx="4866600" cy="792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8" name="Google Shape;108;p9"/>
          <p:cNvSpPr txBox="1">
            <a:spLocks noGrp="1"/>
          </p:cNvSpPr>
          <p:nvPr>
            <p:ph type="subTitle" idx="1"/>
          </p:nvPr>
        </p:nvSpPr>
        <p:spPr>
          <a:xfrm>
            <a:off x="2138650" y="2311088"/>
            <a:ext cx="48666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7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09" name="Google Shape;109;p9"/>
          <p:cNvGrpSpPr/>
          <p:nvPr/>
        </p:nvGrpSpPr>
        <p:grpSpPr>
          <a:xfrm flipH="1">
            <a:off x="-3732878" y="924171"/>
            <a:ext cx="6593823" cy="6335829"/>
            <a:chOff x="5449222" y="154121"/>
            <a:chExt cx="6593823" cy="6335829"/>
          </a:xfrm>
        </p:grpSpPr>
        <p:sp>
          <p:nvSpPr>
            <p:cNvPr id="110" name="Google Shape;110;p9"/>
            <p:cNvSpPr/>
            <p:nvPr/>
          </p:nvSpPr>
          <p:spPr>
            <a:xfrm rot="8499746">
              <a:off x="6175606" y="1343708"/>
              <a:ext cx="4927655" cy="4055130"/>
            </a:xfrm>
            <a:custGeom>
              <a:avLst/>
              <a:gdLst/>
              <a:ahLst/>
              <a:cxnLst/>
              <a:rect l="l" t="t" r="r" b="b"/>
              <a:pathLst>
                <a:path w="51326" h="42237" extrusionOk="0">
                  <a:moveTo>
                    <a:pt x="22479" y="1"/>
                  </a:moveTo>
                  <a:cubicBezTo>
                    <a:pt x="21161" y="1"/>
                    <a:pt x="19852" y="221"/>
                    <a:pt x="18653" y="754"/>
                  </a:cubicBezTo>
                  <a:cubicBezTo>
                    <a:pt x="17134" y="1429"/>
                    <a:pt x="15572" y="2549"/>
                    <a:pt x="13892" y="3029"/>
                  </a:cubicBezTo>
                  <a:cubicBezTo>
                    <a:pt x="13127" y="3248"/>
                    <a:pt x="12380" y="3329"/>
                    <a:pt x="11639" y="3329"/>
                  </a:cubicBezTo>
                  <a:cubicBezTo>
                    <a:pt x="11369" y="3329"/>
                    <a:pt x="11099" y="3318"/>
                    <a:pt x="10829" y="3299"/>
                  </a:cubicBezTo>
                  <a:cubicBezTo>
                    <a:pt x="9733" y="3218"/>
                    <a:pt x="8636" y="2995"/>
                    <a:pt x="7506" y="2820"/>
                  </a:cubicBezTo>
                  <a:cubicBezTo>
                    <a:pt x="6866" y="2719"/>
                    <a:pt x="6146" y="2639"/>
                    <a:pt x="5427" y="2639"/>
                  </a:cubicBezTo>
                  <a:cubicBezTo>
                    <a:pt x="3672" y="2639"/>
                    <a:pt x="1928" y="3117"/>
                    <a:pt x="1396" y="4946"/>
                  </a:cubicBezTo>
                  <a:cubicBezTo>
                    <a:pt x="613" y="7648"/>
                    <a:pt x="1800" y="10397"/>
                    <a:pt x="3006" y="12732"/>
                  </a:cubicBezTo>
                  <a:cubicBezTo>
                    <a:pt x="3798" y="14261"/>
                    <a:pt x="4710" y="16113"/>
                    <a:pt x="4406" y="17888"/>
                  </a:cubicBezTo>
                  <a:cubicBezTo>
                    <a:pt x="4088" y="19740"/>
                    <a:pt x="2593" y="21472"/>
                    <a:pt x="1752" y="23110"/>
                  </a:cubicBezTo>
                  <a:cubicBezTo>
                    <a:pt x="774" y="25005"/>
                    <a:pt x="0" y="27264"/>
                    <a:pt x="850" y="29220"/>
                  </a:cubicBezTo>
                  <a:cubicBezTo>
                    <a:pt x="1748" y="31276"/>
                    <a:pt x="4392" y="32705"/>
                    <a:pt x="6395" y="33422"/>
                  </a:cubicBezTo>
                  <a:cubicBezTo>
                    <a:pt x="8693" y="34253"/>
                    <a:pt x="11143" y="34860"/>
                    <a:pt x="13056" y="36432"/>
                  </a:cubicBezTo>
                  <a:cubicBezTo>
                    <a:pt x="15064" y="38089"/>
                    <a:pt x="16360" y="40704"/>
                    <a:pt x="18701" y="41768"/>
                  </a:cubicBezTo>
                  <a:cubicBezTo>
                    <a:pt x="19421" y="42093"/>
                    <a:pt x="20165" y="42237"/>
                    <a:pt x="20911" y="42237"/>
                  </a:cubicBezTo>
                  <a:cubicBezTo>
                    <a:pt x="23170" y="42237"/>
                    <a:pt x="25454" y="40921"/>
                    <a:pt x="27199" y="39351"/>
                  </a:cubicBezTo>
                  <a:cubicBezTo>
                    <a:pt x="29520" y="37262"/>
                    <a:pt x="31514" y="34628"/>
                    <a:pt x="34391" y="33445"/>
                  </a:cubicBezTo>
                  <a:cubicBezTo>
                    <a:pt x="37035" y="32358"/>
                    <a:pt x="40031" y="32667"/>
                    <a:pt x="42899" y="32463"/>
                  </a:cubicBezTo>
                  <a:cubicBezTo>
                    <a:pt x="45766" y="32259"/>
                    <a:pt x="48904" y="31257"/>
                    <a:pt x="50153" y="28617"/>
                  </a:cubicBezTo>
                  <a:cubicBezTo>
                    <a:pt x="51325" y="26149"/>
                    <a:pt x="50371" y="22996"/>
                    <a:pt x="48581" y="20860"/>
                  </a:cubicBezTo>
                  <a:cubicBezTo>
                    <a:pt x="46108" y="17907"/>
                    <a:pt x="44764" y="14161"/>
                    <a:pt x="45738" y="10240"/>
                  </a:cubicBezTo>
                  <a:cubicBezTo>
                    <a:pt x="46127" y="8673"/>
                    <a:pt x="46867" y="7130"/>
                    <a:pt x="46659" y="5530"/>
                  </a:cubicBezTo>
                  <a:cubicBezTo>
                    <a:pt x="46421" y="3717"/>
                    <a:pt x="44935" y="2231"/>
                    <a:pt x="43217" y="1614"/>
                  </a:cubicBezTo>
                  <a:cubicBezTo>
                    <a:pt x="42391" y="1318"/>
                    <a:pt x="41523" y="1195"/>
                    <a:pt x="40647" y="1195"/>
                  </a:cubicBezTo>
                  <a:cubicBezTo>
                    <a:pt x="39694" y="1195"/>
                    <a:pt x="38732" y="1341"/>
                    <a:pt x="37809" y="1571"/>
                  </a:cubicBezTo>
                  <a:cubicBezTo>
                    <a:pt x="35955" y="2038"/>
                    <a:pt x="33941" y="2612"/>
                    <a:pt x="31980" y="2612"/>
                  </a:cubicBezTo>
                  <a:cubicBezTo>
                    <a:pt x="31546" y="2612"/>
                    <a:pt x="31115" y="2584"/>
                    <a:pt x="30688" y="2521"/>
                  </a:cubicBezTo>
                  <a:cubicBezTo>
                    <a:pt x="28552" y="2207"/>
                    <a:pt x="26871" y="550"/>
                    <a:pt x="24640" y="185"/>
                  </a:cubicBezTo>
                  <a:cubicBezTo>
                    <a:pt x="23928" y="67"/>
                    <a:pt x="23202" y="1"/>
                    <a:pt x="22479"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9"/>
            <p:cNvSpPr/>
            <p:nvPr/>
          </p:nvSpPr>
          <p:spPr>
            <a:xfrm rot="8499746">
              <a:off x="6389006" y="1245233"/>
              <a:ext cx="4927655" cy="4055130"/>
            </a:xfrm>
            <a:custGeom>
              <a:avLst/>
              <a:gdLst/>
              <a:ahLst/>
              <a:cxnLst/>
              <a:rect l="l" t="t" r="r" b="b"/>
              <a:pathLst>
                <a:path w="51326" h="42237" extrusionOk="0">
                  <a:moveTo>
                    <a:pt x="22479" y="1"/>
                  </a:moveTo>
                  <a:cubicBezTo>
                    <a:pt x="21161" y="1"/>
                    <a:pt x="19852" y="221"/>
                    <a:pt x="18653" y="754"/>
                  </a:cubicBezTo>
                  <a:cubicBezTo>
                    <a:pt x="17134" y="1429"/>
                    <a:pt x="15572" y="2549"/>
                    <a:pt x="13892" y="3029"/>
                  </a:cubicBezTo>
                  <a:cubicBezTo>
                    <a:pt x="13127" y="3248"/>
                    <a:pt x="12380" y="3329"/>
                    <a:pt x="11639" y="3329"/>
                  </a:cubicBezTo>
                  <a:cubicBezTo>
                    <a:pt x="11369" y="3329"/>
                    <a:pt x="11099" y="3318"/>
                    <a:pt x="10829" y="3299"/>
                  </a:cubicBezTo>
                  <a:cubicBezTo>
                    <a:pt x="9733" y="3218"/>
                    <a:pt x="8636" y="2995"/>
                    <a:pt x="7506" y="2820"/>
                  </a:cubicBezTo>
                  <a:cubicBezTo>
                    <a:pt x="6866" y="2719"/>
                    <a:pt x="6146" y="2639"/>
                    <a:pt x="5427" y="2639"/>
                  </a:cubicBezTo>
                  <a:cubicBezTo>
                    <a:pt x="3672" y="2639"/>
                    <a:pt x="1928" y="3117"/>
                    <a:pt x="1396" y="4946"/>
                  </a:cubicBezTo>
                  <a:cubicBezTo>
                    <a:pt x="613" y="7648"/>
                    <a:pt x="1800" y="10397"/>
                    <a:pt x="3006" y="12732"/>
                  </a:cubicBezTo>
                  <a:cubicBezTo>
                    <a:pt x="3798" y="14261"/>
                    <a:pt x="4710" y="16113"/>
                    <a:pt x="4406" y="17888"/>
                  </a:cubicBezTo>
                  <a:cubicBezTo>
                    <a:pt x="4088" y="19740"/>
                    <a:pt x="2593" y="21472"/>
                    <a:pt x="1752" y="23110"/>
                  </a:cubicBezTo>
                  <a:cubicBezTo>
                    <a:pt x="774" y="25005"/>
                    <a:pt x="0" y="27264"/>
                    <a:pt x="850" y="29220"/>
                  </a:cubicBezTo>
                  <a:cubicBezTo>
                    <a:pt x="1748" y="31276"/>
                    <a:pt x="4392" y="32705"/>
                    <a:pt x="6395" y="33422"/>
                  </a:cubicBezTo>
                  <a:cubicBezTo>
                    <a:pt x="8693" y="34253"/>
                    <a:pt x="11143" y="34860"/>
                    <a:pt x="13056" y="36432"/>
                  </a:cubicBezTo>
                  <a:cubicBezTo>
                    <a:pt x="15064" y="38089"/>
                    <a:pt x="16360" y="40704"/>
                    <a:pt x="18701" y="41768"/>
                  </a:cubicBezTo>
                  <a:cubicBezTo>
                    <a:pt x="19421" y="42093"/>
                    <a:pt x="20165" y="42237"/>
                    <a:pt x="20911" y="42237"/>
                  </a:cubicBezTo>
                  <a:cubicBezTo>
                    <a:pt x="23170" y="42237"/>
                    <a:pt x="25454" y="40921"/>
                    <a:pt x="27199" y="39351"/>
                  </a:cubicBezTo>
                  <a:cubicBezTo>
                    <a:pt x="29520" y="37262"/>
                    <a:pt x="31514" y="34628"/>
                    <a:pt x="34391" y="33445"/>
                  </a:cubicBezTo>
                  <a:cubicBezTo>
                    <a:pt x="37035" y="32358"/>
                    <a:pt x="40031" y="32667"/>
                    <a:pt x="42899" y="32463"/>
                  </a:cubicBezTo>
                  <a:cubicBezTo>
                    <a:pt x="45766" y="32259"/>
                    <a:pt x="48904" y="31257"/>
                    <a:pt x="50153" y="28617"/>
                  </a:cubicBezTo>
                  <a:cubicBezTo>
                    <a:pt x="51325" y="26149"/>
                    <a:pt x="50371" y="22996"/>
                    <a:pt x="48581" y="20860"/>
                  </a:cubicBezTo>
                  <a:cubicBezTo>
                    <a:pt x="46108" y="17907"/>
                    <a:pt x="44764" y="14161"/>
                    <a:pt x="45738" y="10240"/>
                  </a:cubicBezTo>
                  <a:cubicBezTo>
                    <a:pt x="46127" y="8673"/>
                    <a:pt x="46867" y="7130"/>
                    <a:pt x="46659" y="5530"/>
                  </a:cubicBezTo>
                  <a:cubicBezTo>
                    <a:pt x="46421" y="3717"/>
                    <a:pt x="44935" y="2231"/>
                    <a:pt x="43217" y="1614"/>
                  </a:cubicBezTo>
                  <a:cubicBezTo>
                    <a:pt x="42391" y="1318"/>
                    <a:pt x="41523" y="1195"/>
                    <a:pt x="40647" y="1195"/>
                  </a:cubicBezTo>
                  <a:cubicBezTo>
                    <a:pt x="39694" y="1195"/>
                    <a:pt x="38732" y="1341"/>
                    <a:pt x="37809" y="1571"/>
                  </a:cubicBezTo>
                  <a:cubicBezTo>
                    <a:pt x="35955" y="2038"/>
                    <a:pt x="33941" y="2612"/>
                    <a:pt x="31980" y="2612"/>
                  </a:cubicBezTo>
                  <a:cubicBezTo>
                    <a:pt x="31546" y="2612"/>
                    <a:pt x="31115" y="2584"/>
                    <a:pt x="30688" y="2521"/>
                  </a:cubicBezTo>
                  <a:cubicBezTo>
                    <a:pt x="28552" y="2207"/>
                    <a:pt x="26871" y="550"/>
                    <a:pt x="24640" y="185"/>
                  </a:cubicBezTo>
                  <a:cubicBezTo>
                    <a:pt x="23928" y="67"/>
                    <a:pt x="23202" y="1"/>
                    <a:pt x="22479" y="1"/>
                  </a:cubicBezTo>
                  <a:close/>
                </a:path>
              </a:pathLst>
            </a:custGeom>
            <a:solidFill>
              <a:srgbClr val="FFE66A">
                <a:alpha val="7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9"/>
          <p:cNvGrpSpPr/>
          <p:nvPr/>
        </p:nvGrpSpPr>
        <p:grpSpPr>
          <a:xfrm>
            <a:off x="7297110" y="-114051"/>
            <a:ext cx="1983413" cy="1711388"/>
            <a:chOff x="7765468" y="-114050"/>
            <a:chExt cx="1514865" cy="1307101"/>
          </a:xfrm>
        </p:grpSpPr>
        <p:sp>
          <p:nvSpPr>
            <p:cNvPr id="113" name="Google Shape;113;p9"/>
            <p:cNvSpPr/>
            <p:nvPr/>
          </p:nvSpPr>
          <p:spPr>
            <a:xfrm flipH="1">
              <a:off x="8007018" y="-76700"/>
              <a:ext cx="1225533" cy="1057451"/>
            </a:xfrm>
            <a:custGeom>
              <a:avLst/>
              <a:gdLst/>
              <a:ahLst/>
              <a:cxnLst/>
              <a:rect l="l" t="t" r="r" b="b"/>
              <a:pathLst>
                <a:path w="18724" h="16156" extrusionOk="0">
                  <a:moveTo>
                    <a:pt x="16934" y="0"/>
                  </a:moveTo>
                  <a:lnTo>
                    <a:pt x="0" y="589"/>
                  </a:lnTo>
                  <a:lnTo>
                    <a:pt x="0" y="16156"/>
                  </a:lnTo>
                  <a:cubicBezTo>
                    <a:pt x="18724" y="15553"/>
                    <a:pt x="16934" y="0"/>
                    <a:pt x="16934" y="0"/>
                  </a:cubicBezTo>
                  <a:close/>
                </a:path>
              </a:pathLst>
            </a:custGeom>
            <a:solidFill>
              <a:srgbClr val="FFE66A">
                <a:alpha val="7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p:nvPr/>
          </p:nvSpPr>
          <p:spPr>
            <a:xfrm flipH="1">
              <a:off x="7765468" y="-114050"/>
              <a:ext cx="1514865" cy="1307101"/>
            </a:xfrm>
            <a:custGeom>
              <a:avLst/>
              <a:gdLst/>
              <a:ahLst/>
              <a:cxnLst/>
              <a:rect l="l" t="t" r="r" b="b"/>
              <a:pathLst>
                <a:path w="18724" h="16156" extrusionOk="0">
                  <a:moveTo>
                    <a:pt x="16934" y="0"/>
                  </a:moveTo>
                  <a:lnTo>
                    <a:pt x="0" y="589"/>
                  </a:lnTo>
                  <a:lnTo>
                    <a:pt x="0" y="16156"/>
                  </a:lnTo>
                  <a:cubicBezTo>
                    <a:pt x="18724" y="15553"/>
                    <a:pt x="16934" y="0"/>
                    <a:pt x="1693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9"/>
          <p:cNvGrpSpPr/>
          <p:nvPr/>
        </p:nvGrpSpPr>
        <p:grpSpPr>
          <a:xfrm flipH="1">
            <a:off x="7005262" y="3424189"/>
            <a:ext cx="1548685" cy="1892512"/>
            <a:chOff x="-604474" y="4012055"/>
            <a:chExt cx="1132742" cy="1384224"/>
          </a:xfrm>
        </p:grpSpPr>
        <p:sp>
          <p:nvSpPr>
            <p:cNvPr id="116" name="Google Shape;116;p9"/>
            <p:cNvSpPr/>
            <p:nvPr/>
          </p:nvSpPr>
          <p:spPr>
            <a:xfrm rot="824101">
              <a:off x="-442271" y="4189937"/>
              <a:ext cx="756908" cy="940602"/>
            </a:xfrm>
            <a:custGeom>
              <a:avLst/>
              <a:gdLst/>
              <a:ahLst/>
              <a:cxnLst/>
              <a:rect l="l" t="t" r="r" b="b"/>
              <a:pathLst>
                <a:path w="6808" h="8460" extrusionOk="0">
                  <a:moveTo>
                    <a:pt x="23" y="0"/>
                  </a:moveTo>
                  <a:cubicBezTo>
                    <a:pt x="13" y="0"/>
                    <a:pt x="1" y="11"/>
                    <a:pt x="4" y="23"/>
                  </a:cubicBezTo>
                  <a:cubicBezTo>
                    <a:pt x="1599" y="3574"/>
                    <a:pt x="6727" y="8403"/>
                    <a:pt x="6779" y="8455"/>
                  </a:cubicBezTo>
                  <a:cubicBezTo>
                    <a:pt x="6779" y="8455"/>
                    <a:pt x="6784" y="8460"/>
                    <a:pt x="6788" y="8460"/>
                  </a:cubicBezTo>
                  <a:cubicBezTo>
                    <a:pt x="6793" y="8460"/>
                    <a:pt x="6798" y="8455"/>
                    <a:pt x="6803" y="8450"/>
                  </a:cubicBezTo>
                  <a:cubicBezTo>
                    <a:pt x="6807" y="8445"/>
                    <a:pt x="6807" y="8436"/>
                    <a:pt x="6803" y="8426"/>
                  </a:cubicBezTo>
                  <a:cubicBezTo>
                    <a:pt x="6750" y="8379"/>
                    <a:pt x="1628" y="3555"/>
                    <a:pt x="37" y="9"/>
                  </a:cubicBezTo>
                  <a:cubicBezTo>
                    <a:pt x="34" y="3"/>
                    <a:pt x="29" y="0"/>
                    <a:pt x="23" y="0"/>
                  </a:cubicBezTo>
                  <a:close/>
                </a:path>
              </a:pathLst>
            </a:custGeom>
            <a:solidFill>
              <a:srgbClr val="0000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9"/>
            <p:cNvSpPr/>
            <p:nvPr/>
          </p:nvSpPr>
          <p:spPr>
            <a:xfrm rot="824101">
              <a:off x="-405959" y="4027836"/>
              <a:ext cx="145756" cy="106513"/>
            </a:xfrm>
            <a:custGeom>
              <a:avLst/>
              <a:gdLst/>
              <a:ahLst/>
              <a:cxnLst/>
              <a:rect l="l" t="t" r="r" b="b"/>
              <a:pathLst>
                <a:path w="1311" h="958" extrusionOk="0">
                  <a:moveTo>
                    <a:pt x="911" y="0"/>
                  </a:moveTo>
                  <a:cubicBezTo>
                    <a:pt x="710" y="0"/>
                    <a:pt x="497" y="191"/>
                    <a:pt x="632" y="434"/>
                  </a:cubicBezTo>
                  <a:cubicBezTo>
                    <a:pt x="558" y="342"/>
                    <a:pt x="471" y="304"/>
                    <a:pt x="390" y="304"/>
                  </a:cubicBezTo>
                  <a:cubicBezTo>
                    <a:pt x="181" y="304"/>
                    <a:pt x="1" y="547"/>
                    <a:pt x="124" y="748"/>
                  </a:cubicBezTo>
                  <a:cubicBezTo>
                    <a:pt x="232" y="925"/>
                    <a:pt x="531" y="958"/>
                    <a:pt x="736" y="958"/>
                  </a:cubicBezTo>
                  <a:cubicBezTo>
                    <a:pt x="854" y="958"/>
                    <a:pt x="940" y="947"/>
                    <a:pt x="940" y="947"/>
                  </a:cubicBezTo>
                  <a:cubicBezTo>
                    <a:pt x="940" y="947"/>
                    <a:pt x="1310" y="411"/>
                    <a:pt x="1139" y="126"/>
                  </a:cubicBezTo>
                  <a:cubicBezTo>
                    <a:pt x="1087" y="38"/>
                    <a:pt x="1000" y="0"/>
                    <a:pt x="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9"/>
            <p:cNvSpPr/>
            <p:nvPr/>
          </p:nvSpPr>
          <p:spPr>
            <a:xfrm rot="824101">
              <a:off x="-542643" y="4486294"/>
              <a:ext cx="847297" cy="622843"/>
            </a:xfrm>
            <a:custGeom>
              <a:avLst/>
              <a:gdLst/>
              <a:ahLst/>
              <a:cxnLst/>
              <a:rect l="l" t="t" r="r" b="b"/>
              <a:pathLst>
                <a:path w="7621" h="5602" extrusionOk="0">
                  <a:moveTo>
                    <a:pt x="512" y="1"/>
                  </a:moveTo>
                  <a:cubicBezTo>
                    <a:pt x="284" y="1"/>
                    <a:pt x="128" y="139"/>
                    <a:pt x="105" y="499"/>
                  </a:cubicBezTo>
                  <a:cubicBezTo>
                    <a:pt x="1" y="2075"/>
                    <a:pt x="2171" y="2996"/>
                    <a:pt x="2171" y="2996"/>
                  </a:cubicBezTo>
                  <a:cubicBezTo>
                    <a:pt x="2171" y="2996"/>
                    <a:pt x="1321" y="3115"/>
                    <a:pt x="1886" y="3870"/>
                  </a:cubicBezTo>
                  <a:cubicBezTo>
                    <a:pt x="2451" y="4624"/>
                    <a:pt x="3808" y="4653"/>
                    <a:pt x="3808" y="4653"/>
                  </a:cubicBezTo>
                  <a:cubicBezTo>
                    <a:pt x="3808" y="4653"/>
                    <a:pt x="2963" y="5161"/>
                    <a:pt x="4606" y="5498"/>
                  </a:cubicBezTo>
                  <a:cubicBezTo>
                    <a:pt x="4957" y="5567"/>
                    <a:pt x="5312" y="5601"/>
                    <a:pt x="5666" y="5601"/>
                  </a:cubicBezTo>
                  <a:cubicBezTo>
                    <a:pt x="6332" y="5601"/>
                    <a:pt x="6995" y="5480"/>
                    <a:pt x="7621" y="5242"/>
                  </a:cubicBezTo>
                  <a:cubicBezTo>
                    <a:pt x="7621" y="5242"/>
                    <a:pt x="6363" y="1102"/>
                    <a:pt x="4677" y="907"/>
                  </a:cubicBezTo>
                  <a:cubicBezTo>
                    <a:pt x="4632" y="902"/>
                    <a:pt x="4590" y="899"/>
                    <a:pt x="4552" y="899"/>
                  </a:cubicBezTo>
                  <a:cubicBezTo>
                    <a:pt x="3892" y="899"/>
                    <a:pt x="4231" y="1629"/>
                    <a:pt x="4231" y="1629"/>
                  </a:cubicBezTo>
                  <a:cubicBezTo>
                    <a:pt x="4231" y="1629"/>
                    <a:pt x="3347" y="548"/>
                    <a:pt x="2932" y="548"/>
                  </a:cubicBezTo>
                  <a:cubicBezTo>
                    <a:pt x="2865" y="548"/>
                    <a:pt x="2810" y="576"/>
                    <a:pt x="2773" y="641"/>
                  </a:cubicBezTo>
                  <a:cubicBezTo>
                    <a:pt x="2503" y="1111"/>
                    <a:pt x="2873" y="1591"/>
                    <a:pt x="2873" y="1591"/>
                  </a:cubicBezTo>
                  <a:cubicBezTo>
                    <a:pt x="2873" y="1591"/>
                    <a:pt x="1283" y="1"/>
                    <a:pt x="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9"/>
            <p:cNvSpPr/>
            <p:nvPr/>
          </p:nvSpPr>
          <p:spPr>
            <a:xfrm rot="824101">
              <a:off x="-401830" y="4657670"/>
              <a:ext cx="715327" cy="432499"/>
            </a:xfrm>
            <a:custGeom>
              <a:avLst/>
              <a:gdLst/>
              <a:ahLst/>
              <a:cxnLst/>
              <a:rect l="l" t="t" r="r" b="b"/>
              <a:pathLst>
                <a:path w="6434" h="3890" fill="none" extrusionOk="0">
                  <a:moveTo>
                    <a:pt x="1" y="1"/>
                  </a:moveTo>
                  <a:cubicBezTo>
                    <a:pt x="1" y="1"/>
                    <a:pt x="3362" y="3438"/>
                    <a:pt x="6434" y="3889"/>
                  </a:cubicBezTo>
                </a:path>
              </a:pathLst>
            </a:custGeom>
            <a:solidFill>
              <a:schemeClr val="accent4"/>
            </a:solidFill>
            <a:ln w="700" cap="rnd" cmpd="sng">
              <a:solidFill>
                <a:schemeClr val="accent4"/>
              </a:solidFill>
              <a:prstDash val="solid"/>
              <a:miter lim="47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p:nvPr/>
          </p:nvSpPr>
          <p:spPr>
            <a:xfrm rot="824101">
              <a:off x="-82273" y="4769008"/>
              <a:ext cx="41248" cy="44362"/>
            </a:xfrm>
            <a:custGeom>
              <a:avLst/>
              <a:gdLst/>
              <a:ahLst/>
              <a:cxnLst/>
              <a:rect l="l" t="t" r="r" b="b"/>
              <a:pathLst>
                <a:path w="371" h="399" extrusionOk="0">
                  <a:moveTo>
                    <a:pt x="186" y="1"/>
                  </a:moveTo>
                  <a:cubicBezTo>
                    <a:pt x="114" y="1"/>
                    <a:pt x="63" y="51"/>
                    <a:pt x="38" y="104"/>
                  </a:cubicBezTo>
                  <a:cubicBezTo>
                    <a:pt x="0" y="185"/>
                    <a:pt x="5" y="332"/>
                    <a:pt x="90" y="379"/>
                  </a:cubicBezTo>
                  <a:cubicBezTo>
                    <a:pt x="116" y="393"/>
                    <a:pt x="143" y="399"/>
                    <a:pt x="169" y="399"/>
                  </a:cubicBezTo>
                  <a:cubicBezTo>
                    <a:pt x="245" y="399"/>
                    <a:pt x="315" y="347"/>
                    <a:pt x="333" y="265"/>
                  </a:cubicBezTo>
                  <a:cubicBezTo>
                    <a:pt x="371" y="147"/>
                    <a:pt x="347" y="66"/>
                    <a:pt x="318" y="52"/>
                  </a:cubicBezTo>
                  <a:cubicBezTo>
                    <a:pt x="269" y="15"/>
                    <a:pt x="22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9"/>
            <p:cNvSpPr/>
            <p:nvPr/>
          </p:nvSpPr>
          <p:spPr>
            <a:xfrm rot="824101">
              <a:off x="-17385" y="4763307"/>
              <a:ext cx="77825" cy="56481"/>
            </a:xfrm>
            <a:custGeom>
              <a:avLst/>
              <a:gdLst/>
              <a:ahLst/>
              <a:cxnLst/>
              <a:rect l="l" t="t" r="r" b="b"/>
              <a:pathLst>
                <a:path w="700" h="508" extrusionOk="0">
                  <a:moveTo>
                    <a:pt x="396" y="0"/>
                  </a:moveTo>
                  <a:cubicBezTo>
                    <a:pt x="201" y="0"/>
                    <a:pt x="0" y="276"/>
                    <a:pt x="211" y="456"/>
                  </a:cubicBezTo>
                  <a:cubicBezTo>
                    <a:pt x="254" y="492"/>
                    <a:pt x="299" y="508"/>
                    <a:pt x="343" y="508"/>
                  </a:cubicBezTo>
                  <a:cubicBezTo>
                    <a:pt x="535" y="508"/>
                    <a:pt x="700" y="208"/>
                    <a:pt x="529" y="53"/>
                  </a:cubicBezTo>
                  <a:cubicBezTo>
                    <a:pt x="489" y="16"/>
                    <a:pt x="443" y="0"/>
                    <a:pt x="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9"/>
            <p:cNvSpPr/>
            <p:nvPr/>
          </p:nvSpPr>
          <p:spPr>
            <a:xfrm rot="824101">
              <a:off x="-23916" y="4740855"/>
              <a:ext cx="37134" cy="27240"/>
            </a:xfrm>
            <a:custGeom>
              <a:avLst/>
              <a:gdLst/>
              <a:ahLst/>
              <a:cxnLst/>
              <a:rect l="l" t="t" r="r" b="b"/>
              <a:pathLst>
                <a:path w="334" h="245" extrusionOk="0">
                  <a:moveTo>
                    <a:pt x="170" y="1"/>
                  </a:moveTo>
                  <a:cubicBezTo>
                    <a:pt x="67" y="1"/>
                    <a:pt x="0" y="160"/>
                    <a:pt x="95" y="231"/>
                  </a:cubicBezTo>
                  <a:cubicBezTo>
                    <a:pt x="108" y="240"/>
                    <a:pt x="122" y="244"/>
                    <a:pt x="136" y="244"/>
                  </a:cubicBezTo>
                  <a:cubicBezTo>
                    <a:pt x="228" y="244"/>
                    <a:pt x="334" y="70"/>
                    <a:pt x="219" y="12"/>
                  </a:cubicBezTo>
                  <a:cubicBezTo>
                    <a:pt x="202" y="4"/>
                    <a:pt x="186"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9"/>
            <p:cNvSpPr/>
            <p:nvPr/>
          </p:nvSpPr>
          <p:spPr>
            <a:xfrm rot="824101">
              <a:off x="-49619" y="4734707"/>
              <a:ext cx="20791" cy="16566"/>
            </a:xfrm>
            <a:custGeom>
              <a:avLst/>
              <a:gdLst/>
              <a:ahLst/>
              <a:cxnLst/>
              <a:rect l="l" t="t" r="r" b="b"/>
              <a:pathLst>
                <a:path w="187" h="149" extrusionOk="0">
                  <a:moveTo>
                    <a:pt x="78" y="1"/>
                  </a:moveTo>
                  <a:cubicBezTo>
                    <a:pt x="13" y="1"/>
                    <a:pt x="0" y="120"/>
                    <a:pt x="57" y="144"/>
                  </a:cubicBezTo>
                  <a:cubicBezTo>
                    <a:pt x="66" y="147"/>
                    <a:pt x="74" y="148"/>
                    <a:pt x="82" y="148"/>
                  </a:cubicBezTo>
                  <a:cubicBezTo>
                    <a:pt x="152" y="148"/>
                    <a:pt x="187" y="45"/>
                    <a:pt x="114" y="11"/>
                  </a:cubicBezTo>
                  <a:cubicBezTo>
                    <a:pt x="101" y="4"/>
                    <a:pt x="89" y="1"/>
                    <a:pt x="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rot="824101">
              <a:off x="-53918" y="4831645"/>
              <a:ext cx="36578" cy="26461"/>
            </a:xfrm>
            <a:custGeom>
              <a:avLst/>
              <a:gdLst/>
              <a:ahLst/>
              <a:cxnLst/>
              <a:rect l="l" t="t" r="r" b="b"/>
              <a:pathLst>
                <a:path w="329" h="238" extrusionOk="0">
                  <a:moveTo>
                    <a:pt x="150" y="1"/>
                  </a:moveTo>
                  <a:cubicBezTo>
                    <a:pt x="59" y="1"/>
                    <a:pt x="0" y="141"/>
                    <a:pt x="65" y="213"/>
                  </a:cubicBezTo>
                  <a:cubicBezTo>
                    <a:pt x="79" y="230"/>
                    <a:pt x="99" y="237"/>
                    <a:pt x="121" y="237"/>
                  </a:cubicBezTo>
                  <a:cubicBezTo>
                    <a:pt x="209" y="237"/>
                    <a:pt x="328" y="120"/>
                    <a:pt x="226" y="32"/>
                  </a:cubicBezTo>
                  <a:cubicBezTo>
                    <a:pt x="200" y="10"/>
                    <a:pt x="174"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rot="824101">
              <a:off x="-14365" y="4864213"/>
              <a:ext cx="31130" cy="25683"/>
            </a:xfrm>
            <a:custGeom>
              <a:avLst/>
              <a:gdLst/>
              <a:ahLst/>
              <a:cxnLst/>
              <a:rect l="l" t="t" r="r" b="b"/>
              <a:pathLst>
                <a:path w="280" h="231" extrusionOk="0">
                  <a:moveTo>
                    <a:pt x="141" y="1"/>
                  </a:moveTo>
                  <a:cubicBezTo>
                    <a:pt x="27" y="1"/>
                    <a:pt x="1" y="193"/>
                    <a:pt x="105" y="225"/>
                  </a:cubicBezTo>
                  <a:cubicBezTo>
                    <a:pt x="115" y="229"/>
                    <a:pt x="124" y="230"/>
                    <a:pt x="133" y="230"/>
                  </a:cubicBezTo>
                  <a:cubicBezTo>
                    <a:pt x="233" y="230"/>
                    <a:pt x="280" y="20"/>
                    <a:pt x="158" y="2"/>
                  </a:cubicBezTo>
                  <a:cubicBezTo>
                    <a:pt x="152" y="1"/>
                    <a:pt x="147" y="1"/>
                    <a:pt x="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9"/>
            <p:cNvSpPr/>
            <p:nvPr/>
          </p:nvSpPr>
          <p:spPr>
            <a:xfrm rot="824101">
              <a:off x="42120" y="4875277"/>
              <a:ext cx="24459" cy="19123"/>
            </a:xfrm>
            <a:custGeom>
              <a:avLst/>
              <a:gdLst/>
              <a:ahLst/>
              <a:cxnLst/>
              <a:rect l="l" t="t" r="r" b="b"/>
              <a:pathLst>
                <a:path w="220" h="172" extrusionOk="0">
                  <a:moveTo>
                    <a:pt x="80" y="0"/>
                  </a:moveTo>
                  <a:cubicBezTo>
                    <a:pt x="20" y="0"/>
                    <a:pt x="1" y="82"/>
                    <a:pt x="45" y="142"/>
                  </a:cubicBezTo>
                  <a:cubicBezTo>
                    <a:pt x="62" y="163"/>
                    <a:pt x="82" y="172"/>
                    <a:pt x="102" y="172"/>
                  </a:cubicBezTo>
                  <a:cubicBezTo>
                    <a:pt x="164" y="172"/>
                    <a:pt x="220" y="81"/>
                    <a:pt x="140" y="23"/>
                  </a:cubicBezTo>
                  <a:cubicBezTo>
                    <a:pt x="117" y="7"/>
                    <a:pt x="97" y="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9"/>
            <p:cNvSpPr/>
            <p:nvPr/>
          </p:nvSpPr>
          <p:spPr>
            <a:xfrm rot="824101">
              <a:off x="29229" y="4835858"/>
              <a:ext cx="21124" cy="16677"/>
            </a:xfrm>
            <a:custGeom>
              <a:avLst/>
              <a:gdLst/>
              <a:ahLst/>
              <a:cxnLst/>
              <a:rect l="l" t="t" r="r" b="b"/>
              <a:pathLst>
                <a:path w="190" h="150" extrusionOk="0">
                  <a:moveTo>
                    <a:pt x="66" y="1"/>
                  </a:moveTo>
                  <a:cubicBezTo>
                    <a:pt x="13" y="1"/>
                    <a:pt x="1" y="90"/>
                    <a:pt x="35" y="137"/>
                  </a:cubicBezTo>
                  <a:cubicBezTo>
                    <a:pt x="42" y="146"/>
                    <a:pt x="52" y="150"/>
                    <a:pt x="63" y="150"/>
                  </a:cubicBezTo>
                  <a:cubicBezTo>
                    <a:pt x="114" y="150"/>
                    <a:pt x="189" y="65"/>
                    <a:pt x="111" y="18"/>
                  </a:cubicBezTo>
                  <a:cubicBezTo>
                    <a:pt x="94" y="6"/>
                    <a:pt x="79"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9"/>
            <p:cNvSpPr/>
            <p:nvPr/>
          </p:nvSpPr>
          <p:spPr>
            <a:xfrm rot="824101">
              <a:off x="-35144" y="4924579"/>
              <a:ext cx="20902" cy="15677"/>
            </a:xfrm>
            <a:custGeom>
              <a:avLst/>
              <a:gdLst/>
              <a:ahLst/>
              <a:cxnLst/>
              <a:rect l="l" t="t" r="r" b="b"/>
              <a:pathLst>
                <a:path w="188" h="141" extrusionOk="0">
                  <a:moveTo>
                    <a:pt x="87" y="0"/>
                  </a:moveTo>
                  <a:cubicBezTo>
                    <a:pt x="40" y="0"/>
                    <a:pt x="0" y="67"/>
                    <a:pt x="25" y="116"/>
                  </a:cubicBezTo>
                  <a:cubicBezTo>
                    <a:pt x="34" y="133"/>
                    <a:pt x="52" y="140"/>
                    <a:pt x="71" y="140"/>
                  </a:cubicBezTo>
                  <a:cubicBezTo>
                    <a:pt x="123" y="140"/>
                    <a:pt x="187" y="89"/>
                    <a:pt x="139" y="31"/>
                  </a:cubicBezTo>
                  <a:cubicBezTo>
                    <a:pt x="122" y="9"/>
                    <a:pt x="104" y="0"/>
                    <a:pt x="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9"/>
            <p:cNvSpPr/>
            <p:nvPr/>
          </p:nvSpPr>
          <p:spPr>
            <a:xfrm rot="824101">
              <a:off x="-105728" y="4742116"/>
              <a:ext cx="17900" cy="13787"/>
            </a:xfrm>
            <a:custGeom>
              <a:avLst/>
              <a:gdLst/>
              <a:ahLst/>
              <a:cxnLst/>
              <a:rect l="l" t="t" r="r" b="b"/>
              <a:pathLst>
                <a:path w="161" h="124" extrusionOk="0">
                  <a:moveTo>
                    <a:pt x="80" y="0"/>
                  </a:moveTo>
                  <a:cubicBezTo>
                    <a:pt x="38" y="0"/>
                    <a:pt x="1" y="58"/>
                    <a:pt x="22" y="103"/>
                  </a:cubicBezTo>
                  <a:cubicBezTo>
                    <a:pt x="29" y="117"/>
                    <a:pt x="44" y="124"/>
                    <a:pt x="60" y="124"/>
                  </a:cubicBezTo>
                  <a:cubicBezTo>
                    <a:pt x="105" y="124"/>
                    <a:pt x="161" y="79"/>
                    <a:pt x="126" y="27"/>
                  </a:cubicBezTo>
                  <a:cubicBezTo>
                    <a:pt x="112" y="8"/>
                    <a:pt x="96" y="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rot="824101">
              <a:off x="-284998" y="4191845"/>
              <a:ext cx="687866" cy="1139062"/>
            </a:xfrm>
            <a:custGeom>
              <a:avLst/>
              <a:gdLst/>
              <a:ahLst/>
              <a:cxnLst/>
              <a:rect l="l" t="t" r="r" b="b"/>
              <a:pathLst>
                <a:path w="6187" h="10245" extrusionOk="0">
                  <a:moveTo>
                    <a:pt x="1358" y="1"/>
                  </a:moveTo>
                  <a:cubicBezTo>
                    <a:pt x="1167" y="1"/>
                    <a:pt x="971" y="41"/>
                    <a:pt x="774" y="138"/>
                  </a:cubicBezTo>
                  <a:cubicBezTo>
                    <a:pt x="380" y="337"/>
                    <a:pt x="0" y="1097"/>
                    <a:pt x="860" y="2806"/>
                  </a:cubicBezTo>
                  <a:cubicBezTo>
                    <a:pt x="917" y="2905"/>
                    <a:pt x="2037" y="3000"/>
                    <a:pt x="2103" y="3100"/>
                  </a:cubicBezTo>
                  <a:cubicBezTo>
                    <a:pt x="2151" y="3171"/>
                    <a:pt x="1031" y="3223"/>
                    <a:pt x="1078" y="3295"/>
                  </a:cubicBezTo>
                  <a:cubicBezTo>
                    <a:pt x="2293" y="5004"/>
                    <a:pt x="4629" y="7197"/>
                    <a:pt x="5450" y="10245"/>
                  </a:cubicBezTo>
                  <a:cubicBezTo>
                    <a:pt x="6186" y="7753"/>
                    <a:pt x="5403" y="4904"/>
                    <a:pt x="4093" y="2621"/>
                  </a:cubicBezTo>
                  <a:cubicBezTo>
                    <a:pt x="4090" y="2616"/>
                    <a:pt x="4086" y="2613"/>
                    <a:pt x="4082" y="2613"/>
                  </a:cubicBezTo>
                  <a:cubicBezTo>
                    <a:pt x="4018" y="2613"/>
                    <a:pt x="3806" y="3102"/>
                    <a:pt x="3743" y="3102"/>
                  </a:cubicBezTo>
                  <a:cubicBezTo>
                    <a:pt x="3738" y="3102"/>
                    <a:pt x="3735" y="3100"/>
                    <a:pt x="3732" y="3095"/>
                  </a:cubicBezTo>
                  <a:cubicBezTo>
                    <a:pt x="3694" y="3029"/>
                    <a:pt x="3869" y="2245"/>
                    <a:pt x="3832" y="2184"/>
                  </a:cubicBezTo>
                  <a:cubicBezTo>
                    <a:pt x="3580" y="1780"/>
                    <a:pt x="3309" y="1391"/>
                    <a:pt x="3020" y="1021"/>
                  </a:cubicBezTo>
                  <a:cubicBezTo>
                    <a:pt x="2977" y="964"/>
                    <a:pt x="2782" y="736"/>
                    <a:pt x="2730" y="679"/>
                  </a:cubicBezTo>
                  <a:cubicBezTo>
                    <a:pt x="2438" y="362"/>
                    <a:pt x="1926" y="1"/>
                    <a:pt x="1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rot="824101">
              <a:off x="-155315" y="4261494"/>
              <a:ext cx="500640" cy="964062"/>
            </a:xfrm>
            <a:custGeom>
              <a:avLst/>
              <a:gdLst/>
              <a:ahLst/>
              <a:cxnLst/>
              <a:rect l="l" t="t" r="r" b="b"/>
              <a:pathLst>
                <a:path w="4503" h="8671" extrusionOk="0">
                  <a:moveTo>
                    <a:pt x="64" y="1"/>
                  </a:moveTo>
                  <a:cubicBezTo>
                    <a:pt x="29" y="1"/>
                    <a:pt x="0" y="44"/>
                    <a:pt x="30" y="77"/>
                  </a:cubicBezTo>
                  <a:cubicBezTo>
                    <a:pt x="40" y="87"/>
                    <a:pt x="970" y="1022"/>
                    <a:pt x="1972" y="2537"/>
                  </a:cubicBezTo>
                  <a:cubicBezTo>
                    <a:pt x="2086" y="2703"/>
                    <a:pt x="2195" y="2878"/>
                    <a:pt x="2314" y="3068"/>
                  </a:cubicBezTo>
                  <a:cubicBezTo>
                    <a:pt x="2064" y="2974"/>
                    <a:pt x="1588" y="2828"/>
                    <a:pt x="1056" y="2828"/>
                  </a:cubicBezTo>
                  <a:cubicBezTo>
                    <a:pt x="921" y="2828"/>
                    <a:pt x="782" y="2837"/>
                    <a:pt x="643" y="2859"/>
                  </a:cubicBezTo>
                  <a:cubicBezTo>
                    <a:pt x="614" y="2864"/>
                    <a:pt x="600" y="2888"/>
                    <a:pt x="605" y="2912"/>
                  </a:cubicBezTo>
                  <a:cubicBezTo>
                    <a:pt x="605" y="2931"/>
                    <a:pt x="624" y="2945"/>
                    <a:pt x="643" y="2950"/>
                  </a:cubicBezTo>
                  <a:lnTo>
                    <a:pt x="652" y="2950"/>
                  </a:lnTo>
                  <a:cubicBezTo>
                    <a:pt x="790" y="2928"/>
                    <a:pt x="926" y="2918"/>
                    <a:pt x="1058" y="2918"/>
                  </a:cubicBezTo>
                  <a:cubicBezTo>
                    <a:pt x="1671" y="2918"/>
                    <a:pt x="2202" y="3118"/>
                    <a:pt x="2390" y="3196"/>
                  </a:cubicBezTo>
                  <a:cubicBezTo>
                    <a:pt x="2504" y="3386"/>
                    <a:pt x="2618" y="3586"/>
                    <a:pt x="2736" y="3795"/>
                  </a:cubicBezTo>
                  <a:cubicBezTo>
                    <a:pt x="2432" y="3662"/>
                    <a:pt x="1682" y="3382"/>
                    <a:pt x="1041" y="3325"/>
                  </a:cubicBezTo>
                  <a:cubicBezTo>
                    <a:pt x="1018" y="3325"/>
                    <a:pt x="1003" y="3339"/>
                    <a:pt x="999" y="3358"/>
                  </a:cubicBezTo>
                  <a:cubicBezTo>
                    <a:pt x="999" y="3377"/>
                    <a:pt x="1013" y="3396"/>
                    <a:pt x="1032" y="3396"/>
                  </a:cubicBezTo>
                  <a:cubicBezTo>
                    <a:pt x="1796" y="3467"/>
                    <a:pt x="2632" y="3818"/>
                    <a:pt x="2793" y="3899"/>
                  </a:cubicBezTo>
                  <a:cubicBezTo>
                    <a:pt x="3496" y="5195"/>
                    <a:pt x="4165" y="6833"/>
                    <a:pt x="4412" y="8628"/>
                  </a:cubicBezTo>
                  <a:cubicBezTo>
                    <a:pt x="4412" y="8651"/>
                    <a:pt x="4431" y="8666"/>
                    <a:pt x="4450" y="8670"/>
                  </a:cubicBezTo>
                  <a:lnTo>
                    <a:pt x="4460" y="8670"/>
                  </a:lnTo>
                  <a:cubicBezTo>
                    <a:pt x="4488" y="8666"/>
                    <a:pt x="4502" y="8642"/>
                    <a:pt x="4502" y="8618"/>
                  </a:cubicBezTo>
                  <a:cubicBezTo>
                    <a:pt x="4208" y="6467"/>
                    <a:pt x="3306" y="4549"/>
                    <a:pt x="2470" y="3158"/>
                  </a:cubicBezTo>
                  <a:cubicBezTo>
                    <a:pt x="2470" y="3144"/>
                    <a:pt x="2466" y="3135"/>
                    <a:pt x="2456" y="3130"/>
                  </a:cubicBezTo>
                  <a:cubicBezTo>
                    <a:pt x="2314" y="2902"/>
                    <a:pt x="2181" y="2684"/>
                    <a:pt x="2048" y="2484"/>
                  </a:cubicBezTo>
                  <a:cubicBezTo>
                    <a:pt x="1953" y="2342"/>
                    <a:pt x="1858" y="2204"/>
                    <a:pt x="1768" y="2071"/>
                  </a:cubicBezTo>
                  <a:cubicBezTo>
                    <a:pt x="1749" y="1644"/>
                    <a:pt x="1787" y="1221"/>
                    <a:pt x="1877" y="808"/>
                  </a:cubicBezTo>
                  <a:cubicBezTo>
                    <a:pt x="1886" y="761"/>
                    <a:pt x="1891" y="733"/>
                    <a:pt x="1858" y="718"/>
                  </a:cubicBezTo>
                  <a:cubicBezTo>
                    <a:pt x="1852" y="717"/>
                    <a:pt x="1847" y="717"/>
                    <a:pt x="1841" y="717"/>
                  </a:cubicBezTo>
                  <a:cubicBezTo>
                    <a:pt x="1824" y="717"/>
                    <a:pt x="1808" y="723"/>
                    <a:pt x="1801" y="737"/>
                  </a:cubicBezTo>
                  <a:cubicBezTo>
                    <a:pt x="1796" y="747"/>
                    <a:pt x="1796" y="751"/>
                    <a:pt x="1796" y="761"/>
                  </a:cubicBezTo>
                  <a:cubicBezTo>
                    <a:pt x="1796" y="766"/>
                    <a:pt x="1792" y="775"/>
                    <a:pt x="1792" y="789"/>
                  </a:cubicBezTo>
                  <a:cubicBezTo>
                    <a:pt x="1706" y="1165"/>
                    <a:pt x="1668" y="1549"/>
                    <a:pt x="1673" y="1934"/>
                  </a:cubicBezTo>
                  <a:cubicBezTo>
                    <a:pt x="818" y="737"/>
                    <a:pt x="101" y="20"/>
                    <a:pt x="92" y="11"/>
                  </a:cubicBezTo>
                  <a:cubicBezTo>
                    <a:pt x="83" y="4"/>
                    <a:pt x="73" y="1"/>
                    <a:pt x="64" y="1"/>
                  </a:cubicBezTo>
                  <a:close/>
                </a:path>
              </a:pathLst>
            </a:custGeom>
            <a:solidFill>
              <a:srgbClr val="0000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4">
    <p:spTree>
      <p:nvGrpSpPr>
        <p:cNvPr id="1" name="Shape 286"/>
        <p:cNvGrpSpPr/>
        <p:nvPr/>
      </p:nvGrpSpPr>
      <p:grpSpPr>
        <a:xfrm>
          <a:off x="0" y="0"/>
          <a:ext cx="0" cy="0"/>
          <a:chOff x="0" y="0"/>
          <a:chExt cx="0" cy="0"/>
        </a:xfrm>
      </p:grpSpPr>
      <p:sp>
        <p:nvSpPr>
          <p:cNvPr id="287" name="Google Shape;287;p18"/>
          <p:cNvSpPr txBox="1">
            <a:spLocks noGrp="1"/>
          </p:cNvSpPr>
          <p:nvPr>
            <p:ph type="title"/>
          </p:nvPr>
        </p:nvSpPr>
        <p:spPr>
          <a:xfrm>
            <a:off x="1346250" y="3043675"/>
            <a:ext cx="6451500" cy="49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2200"/>
            </a:lvl1pPr>
            <a:lvl2pPr lvl="1" algn="ctr" rtl="0">
              <a:spcBef>
                <a:spcPts val="0"/>
              </a:spcBef>
              <a:spcAft>
                <a:spcPts val="0"/>
              </a:spcAft>
              <a:buSzPts val="4800"/>
              <a:buFont typeface="Crimson Text"/>
              <a:buNone/>
              <a:defRPr sz="4800">
                <a:latin typeface="Crimson Text"/>
                <a:ea typeface="Crimson Text"/>
                <a:cs typeface="Crimson Text"/>
                <a:sym typeface="Crimson Text"/>
              </a:defRPr>
            </a:lvl2pPr>
            <a:lvl3pPr lvl="2" algn="ctr" rtl="0">
              <a:spcBef>
                <a:spcPts val="0"/>
              </a:spcBef>
              <a:spcAft>
                <a:spcPts val="0"/>
              </a:spcAft>
              <a:buSzPts val="4800"/>
              <a:buFont typeface="Crimson Text"/>
              <a:buNone/>
              <a:defRPr sz="4800">
                <a:latin typeface="Crimson Text"/>
                <a:ea typeface="Crimson Text"/>
                <a:cs typeface="Crimson Text"/>
                <a:sym typeface="Crimson Text"/>
              </a:defRPr>
            </a:lvl3pPr>
            <a:lvl4pPr lvl="3" algn="ctr" rtl="0">
              <a:spcBef>
                <a:spcPts val="0"/>
              </a:spcBef>
              <a:spcAft>
                <a:spcPts val="0"/>
              </a:spcAft>
              <a:buSzPts val="4800"/>
              <a:buFont typeface="Crimson Text"/>
              <a:buNone/>
              <a:defRPr sz="4800">
                <a:latin typeface="Crimson Text"/>
                <a:ea typeface="Crimson Text"/>
                <a:cs typeface="Crimson Text"/>
                <a:sym typeface="Crimson Text"/>
              </a:defRPr>
            </a:lvl4pPr>
            <a:lvl5pPr lvl="4" algn="ctr" rtl="0">
              <a:spcBef>
                <a:spcPts val="0"/>
              </a:spcBef>
              <a:spcAft>
                <a:spcPts val="0"/>
              </a:spcAft>
              <a:buSzPts val="4800"/>
              <a:buFont typeface="Crimson Text"/>
              <a:buNone/>
              <a:defRPr sz="4800">
                <a:latin typeface="Crimson Text"/>
                <a:ea typeface="Crimson Text"/>
                <a:cs typeface="Crimson Text"/>
                <a:sym typeface="Crimson Text"/>
              </a:defRPr>
            </a:lvl5pPr>
            <a:lvl6pPr lvl="5" algn="ctr" rtl="0">
              <a:spcBef>
                <a:spcPts val="0"/>
              </a:spcBef>
              <a:spcAft>
                <a:spcPts val="0"/>
              </a:spcAft>
              <a:buSzPts val="4800"/>
              <a:buFont typeface="Crimson Text"/>
              <a:buNone/>
              <a:defRPr sz="4800">
                <a:latin typeface="Crimson Text"/>
                <a:ea typeface="Crimson Text"/>
                <a:cs typeface="Crimson Text"/>
                <a:sym typeface="Crimson Text"/>
              </a:defRPr>
            </a:lvl6pPr>
            <a:lvl7pPr lvl="6" algn="ctr" rtl="0">
              <a:spcBef>
                <a:spcPts val="0"/>
              </a:spcBef>
              <a:spcAft>
                <a:spcPts val="0"/>
              </a:spcAft>
              <a:buSzPts val="4800"/>
              <a:buFont typeface="Crimson Text"/>
              <a:buNone/>
              <a:defRPr sz="4800">
                <a:latin typeface="Crimson Text"/>
                <a:ea typeface="Crimson Text"/>
                <a:cs typeface="Crimson Text"/>
                <a:sym typeface="Crimson Text"/>
              </a:defRPr>
            </a:lvl7pPr>
            <a:lvl8pPr lvl="7" algn="ctr" rtl="0">
              <a:spcBef>
                <a:spcPts val="0"/>
              </a:spcBef>
              <a:spcAft>
                <a:spcPts val="0"/>
              </a:spcAft>
              <a:buSzPts val="4800"/>
              <a:buFont typeface="Crimson Text"/>
              <a:buNone/>
              <a:defRPr sz="4800">
                <a:latin typeface="Crimson Text"/>
                <a:ea typeface="Crimson Text"/>
                <a:cs typeface="Crimson Text"/>
                <a:sym typeface="Crimson Text"/>
              </a:defRPr>
            </a:lvl8pPr>
            <a:lvl9pPr lvl="8" algn="ctr" rtl="0">
              <a:spcBef>
                <a:spcPts val="0"/>
              </a:spcBef>
              <a:spcAft>
                <a:spcPts val="0"/>
              </a:spcAft>
              <a:buSzPts val="4800"/>
              <a:buFont typeface="Crimson Text"/>
              <a:buNone/>
              <a:defRPr sz="4800">
                <a:latin typeface="Crimson Text"/>
                <a:ea typeface="Crimson Text"/>
                <a:cs typeface="Crimson Text"/>
                <a:sym typeface="Crimson Text"/>
              </a:defRPr>
            </a:lvl9pPr>
          </a:lstStyle>
          <a:p>
            <a:endParaRPr/>
          </a:p>
        </p:txBody>
      </p:sp>
      <p:sp>
        <p:nvSpPr>
          <p:cNvPr id="288" name="Google Shape;288;p18"/>
          <p:cNvSpPr txBox="1">
            <a:spLocks noGrp="1"/>
          </p:cNvSpPr>
          <p:nvPr>
            <p:ph type="subTitle" idx="1"/>
          </p:nvPr>
        </p:nvSpPr>
        <p:spPr>
          <a:xfrm>
            <a:off x="1346250" y="1456075"/>
            <a:ext cx="6451500" cy="146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700"/>
            </a:lvl1pPr>
            <a:lvl2pPr lvl="1" algn="ctr" rtl="0">
              <a:spcBef>
                <a:spcPts val="0"/>
              </a:spcBef>
              <a:spcAft>
                <a:spcPts val="0"/>
              </a:spcAft>
              <a:buSzPts val="1500"/>
              <a:buNone/>
              <a:defRPr/>
            </a:lvl2pPr>
            <a:lvl3pPr lvl="2" algn="ctr" rtl="0">
              <a:spcBef>
                <a:spcPts val="0"/>
              </a:spcBef>
              <a:spcAft>
                <a:spcPts val="0"/>
              </a:spcAft>
              <a:buSzPts val="1500"/>
              <a:buNone/>
              <a:defRPr/>
            </a:lvl3pPr>
            <a:lvl4pPr lvl="3" algn="ctr" rtl="0">
              <a:spcBef>
                <a:spcPts val="0"/>
              </a:spcBef>
              <a:spcAft>
                <a:spcPts val="0"/>
              </a:spcAft>
              <a:buSzPts val="1500"/>
              <a:buNone/>
              <a:defRPr/>
            </a:lvl4pPr>
            <a:lvl5pPr lvl="4" algn="ctr" rtl="0">
              <a:spcBef>
                <a:spcPts val="0"/>
              </a:spcBef>
              <a:spcAft>
                <a:spcPts val="0"/>
              </a:spcAft>
              <a:buSzPts val="1500"/>
              <a:buNone/>
              <a:defRPr/>
            </a:lvl5pPr>
            <a:lvl6pPr lvl="5" algn="ctr" rtl="0">
              <a:spcBef>
                <a:spcPts val="0"/>
              </a:spcBef>
              <a:spcAft>
                <a:spcPts val="0"/>
              </a:spcAft>
              <a:buSzPts val="1500"/>
              <a:buNone/>
              <a:defRPr/>
            </a:lvl6pPr>
            <a:lvl7pPr lvl="6" algn="ctr" rtl="0">
              <a:spcBef>
                <a:spcPts val="0"/>
              </a:spcBef>
              <a:spcAft>
                <a:spcPts val="0"/>
              </a:spcAft>
              <a:buSzPts val="1500"/>
              <a:buNone/>
              <a:defRPr/>
            </a:lvl7pPr>
            <a:lvl8pPr lvl="7" algn="ctr" rtl="0">
              <a:spcBef>
                <a:spcPts val="0"/>
              </a:spcBef>
              <a:spcAft>
                <a:spcPts val="0"/>
              </a:spcAft>
              <a:buSzPts val="1500"/>
              <a:buNone/>
              <a:defRPr/>
            </a:lvl8pPr>
            <a:lvl9pPr lvl="8" algn="ctr" rtl="0">
              <a:spcBef>
                <a:spcPts val="0"/>
              </a:spcBef>
              <a:spcAft>
                <a:spcPts val="0"/>
              </a:spcAft>
              <a:buSzPts val="1500"/>
              <a:buNone/>
              <a:defRPr/>
            </a:lvl9pPr>
          </a:lstStyle>
          <a:p>
            <a:endParaRPr/>
          </a:p>
        </p:txBody>
      </p:sp>
      <p:grpSp>
        <p:nvGrpSpPr>
          <p:cNvPr id="289" name="Google Shape;289;p18"/>
          <p:cNvGrpSpPr/>
          <p:nvPr/>
        </p:nvGrpSpPr>
        <p:grpSpPr>
          <a:xfrm rot="5400000" flipH="1">
            <a:off x="6958629" y="2853186"/>
            <a:ext cx="1440981" cy="3397161"/>
            <a:chOff x="-51771" y="-121689"/>
            <a:chExt cx="1440981" cy="3397161"/>
          </a:xfrm>
        </p:grpSpPr>
        <p:sp>
          <p:nvSpPr>
            <p:cNvPr id="290" name="Google Shape;290;p18"/>
            <p:cNvSpPr/>
            <p:nvPr/>
          </p:nvSpPr>
          <p:spPr>
            <a:xfrm rot="-5400000" flipH="1">
              <a:off x="-939869" y="872958"/>
              <a:ext cx="3084485" cy="1308289"/>
            </a:xfrm>
            <a:custGeom>
              <a:avLst/>
              <a:gdLst/>
              <a:ahLst/>
              <a:cxnLst/>
              <a:rect l="l" t="t" r="r" b="b"/>
              <a:pathLst>
                <a:path w="33290" h="14120" extrusionOk="0">
                  <a:moveTo>
                    <a:pt x="0" y="8228"/>
                  </a:moveTo>
                  <a:cubicBezTo>
                    <a:pt x="0" y="8228"/>
                    <a:pt x="2260" y="2659"/>
                    <a:pt x="7463" y="7160"/>
                  </a:cubicBezTo>
                  <a:cubicBezTo>
                    <a:pt x="12671" y="11660"/>
                    <a:pt x="13787" y="5612"/>
                    <a:pt x="19275" y="6196"/>
                  </a:cubicBezTo>
                  <a:cubicBezTo>
                    <a:pt x="24763" y="6780"/>
                    <a:pt x="22626" y="14120"/>
                    <a:pt x="27958" y="10027"/>
                  </a:cubicBezTo>
                  <a:cubicBezTo>
                    <a:pt x="33289" y="5940"/>
                    <a:pt x="27958" y="1"/>
                    <a:pt x="27958" y="1"/>
                  </a:cubicBezTo>
                  <a:lnTo>
                    <a:pt x="0" y="456"/>
                  </a:lnTo>
                  <a:close/>
                </a:path>
              </a:pathLst>
            </a:custGeom>
            <a:solidFill>
              <a:srgbClr val="FFE66A">
                <a:alpha val="7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8"/>
            <p:cNvSpPr/>
            <p:nvPr/>
          </p:nvSpPr>
          <p:spPr>
            <a:xfrm rot="-5400000" flipH="1">
              <a:off x="-1029861" y="856401"/>
              <a:ext cx="3397161" cy="1440981"/>
            </a:xfrm>
            <a:custGeom>
              <a:avLst/>
              <a:gdLst/>
              <a:ahLst/>
              <a:cxnLst/>
              <a:rect l="l" t="t" r="r" b="b"/>
              <a:pathLst>
                <a:path w="33290" h="14120" extrusionOk="0">
                  <a:moveTo>
                    <a:pt x="0" y="8228"/>
                  </a:moveTo>
                  <a:cubicBezTo>
                    <a:pt x="0" y="8228"/>
                    <a:pt x="2260" y="2659"/>
                    <a:pt x="7463" y="7160"/>
                  </a:cubicBezTo>
                  <a:cubicBezTo>
                    <a:pt x="12671" y="11660"/>
                    <a:pt x="13787" y="5612"/>
                    <a:pt x="19275" y="6196"/>
                  </a:cubicBezTo>
                  <a:cubicBezTo>
                    <a:pt x="24763" y="6780"/>
                    <a:pt x="22626" y="14120"/>
                    <a:pt x="27958" y="10027"/>
                  </a:cubicBezTo>
                  <a:cubicBezTo>
                    <a:pt x="33289" y="5940"/>
                    <a:pt x="27958" y="1"/>
                    <a:pt x="27958" y="1"/>
                  </a:cubicBezTo>
                  <a:lnTo>
                    <a:pt x="0" y="456"/>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92;p18"/>
          <p:cNvGrpSpPr/>
          <p:nvPr/>
        </p:nvGrpSpPr>
        <p:grpSpPr>
          <a:xfrm rot="-6596108">
            <a:off x="-1635692" y="-4508651"/>
            <a:ext cx="6459298" cy="7747019"/>
            <a:chOff x="5449222" y="154121"/>
            <a:chExt cx="6593823" cy="6335829"/>
          </a:xfrm>
        </p:grpSpPr>
        <p:sp>
          <p:nvSpPr>
            <p:cNvPr id="293" name="Google Shape;293;p18"/>
            <p:cNvSpPr/>
            <p:nvPr/>
          </p:nvSpPr>
          <p:spPr>
            <a:xfrm rot="8499746">
              <a:off x="6175606" y="1343708"/>
              <a:ext cx="4927655" cy="4055130"/>
            </a:xfrm>
            <a:custGeom>
              <a:avLst/>
              <a:gdLst/>
              <a:ahLst/>
              <a:cxnLst/>
              <a:rect l="l" t="t" r="r" b="b"/>
              <a:pathLst>
                <a:path w="51326" h="42237" extrusionOk="0">
                  <a:moveTo>
                    <a:pt x="22479" y="1"/>
                  </a:moveTo>
                  <a:cubicBezTo>
                    <a:pt x="21161" y="1"/>
                    <a:pt x="19852" y="221"/>
                    <a:pt x="18653" y="754"/>
                  </a:cubicBezTo>
                  <a:cubicBezTo>
                    <a:pt x="17134" y="1429"/>
                    <a:pt x="15572" y="2549"/>
                    <a:pt x="13892" y="3029"/>
                  </a:cubicBezTo>
                  <a:cubicBezTo>
                    <a:pt x="13127" y="3248"/>
                    <a:pt x="12380" y="3329"/>
                    <a:pt x="11639" y="3329"/>
                  </a:cubicBezTo>
                  <a:cubicBezTo>
                    <a:pt x="11369" y="3329"/>
                    <a:pt x="11099" y="3318"/>
                    <a:pt x="10829" y="3299"/>
                  </a:cubicBezTo>
                  <a:cubicBezTo>
                    <a:pt x="9733" y="3218"/>
                    <a:pt x="8636" y="2995"/>
                    <a:pt x="7506" y="2820"/>
                  </a:cubicBezTo>
                  <a:cubicBezTo>
                    <a:pt x="6866" y="2719"/>
                    <a:pt x="6146" y="2639"/>
                    <a:pt x="5427" y="2639"/>
                  </a:cubicBezTo>
                  <a:cubicBezTo>
                    <a:pt x="3672" y="2639"/>
                    <a:pt x="1928" y="3117"/>
                    <a:pt x="1396" y="4946"/>
                  </a:cubicBezTo>
                  <a:cubicBezTo>
                    <a:pt x="613" y="7648"/>
                    <a:pt x="1800" y="10397"/>
                    <a:pt x="3006" y="12732"/>
                  </a:cubicBezTo>
                  <a:cubicBezTo>
                    <a:pt x="3798" y="14261"/>
                    <a:pt x="4710" y="16113"/>
                    <a:pt x="4406" y="17888"/>
                  </a:cubicBezTo>
                  <a:cubicBezTo>
                    <a:pt x="4088" y="19740"/>
                    <a:pt x="2593" y="21472"/>
                    <a:pt x="1752" y="23110"/>
                  </a:cubicBezTo>
                  <a:cubicBezTo>
                    <a:pt x="774" y="25005"/>
                    <a:pt x="0" y="27264"/>
                    <a:pt x="850" y="29220"/>
                  </a:cubicBezTo>
                  <a:cubicBezTo>
                    <a:pt x="1748" y="31276"/>
                    <a:pt x="4392" y="32705"/>
                    <a:pt x="6395" y="33422"/>
                  </a:cubicBezTo>
                  <a:cubicBezTo>
                    <a:pt x="8693" y="34253"/>
                    <a:pt x="11143" y="34860"/>
                    <a:pt x="13056" y="36432"/>
                  </a:cubicBezTo>
                  <a:cubicBezTo>
                    <a:pt x="15064" y="38089"/>
                    <a:pt x="16360" y="40704"/>
                    <a:pt x="18701" y="41768"/>
                  </a:cubicBezTo>
                  <a:cubicBezTo>
                    <a:pt x="19421" y="42093"/>
                    <a:pt x="20165" y="42237"/>
                    <a:pt x="20911" y="42237"/>
                  </a:cubicBezTo>
                  <a:cubicBezTo>
                    <a:pt x="23170" y="42237"/>
                    <a:pt x="25454" y="40921"/>
                    <a:pt x="27199" y="39351"/>
                  </a:cubicBezTo>
                  <a:cubicBezTo>
                    <a:pt x="29520" y="37262"/>
                    <a:pt x="31514" y="34628"/>
                    <a:pt x="34391" y="33445"/>
                  </a:cubicBezTo>
                  <a:cubicBezTo>
                    <a:pt x="37035" y="32358"/>
                    <a:pt x="40031" y="32667"/>
                    <a:pt x="42899" y="32463"/>
                  </a:cubicBezTo>
                  <a:cubicBezTo>
                    <a:pt x="45766" y="32259"/>
                    <a:pt x="48904" y="31257"/>
                    <a:pt x="50153" y="28617"/>
                  </a:cubicBezTo>
                  <a:cubicBezTo>
                    <a:pt x="51325" y="26149"/>
                    <a:pt x="50371" y="22996"/>
                    <a:pt x="48581" y="20860"/>
                  </a:cubicBezTo>
                  <a:cubicBezTo>
                    <a:pt x="46108" y="17907"/>
                    <a:pt x="44764" y="14161"/>
                    <a:pt x="45738" y="10240"/>
                  </a:cubicBezTo>
                  <a:cubicBezTo>
                    <a:pt x="46127" y="8673"/>
                    <a:pt x="46867" y="7130"/>
                    <a:pt x="46659" y="5530"/>
                  </a:cubicBezTo>
                  <a:cubicBezTo>
                    <a:pt x="46421" y="3717"/>
                    <a:pt x="44935" y="2231"/>
                    <a:pt x="43217" y="1614"/>
                  </a:cubicBezTo>
                  <a:cubicBezTo>
                    <a:pt x="42391" y="1318"/>
                    <a:pt x="41523" y="1195"/>
                    <a:pt x="40647" y="1195"/>
                  </a:cubicBezTo>
                  <a:cubicBezTo>
                    <a:pt x="39694" y="1195"/>
                    <a:pt x="38732" y="1341"/>
                    <a:pt x="37809" y="1571"/>
                  </a:cubicBezTo>
                  <a:cubicBezTo>
                    <a:pt x="35955" y="2038"/>
                    <a:pt x="33941" y="2612"/>
                    <a:pt x="31980" y="2612"/>
                  </a:cubicBezTo>
                  <a:cubicBezTo>
                    <a:pt x="31546" y="2612"/>
                    <a:pt x="31115" y="2584"/>
                    <a:pt x="30688" y="2521"/>
                  </a:cubicBezTo>
                  <a:cubicBezTo>
                    <a:pt x="28552" y="2207"/>
                    <a:pt x="26871" y="550"/>
                    <a:pt x="24640" y="185"/>
                  </a:cubicBezTo>
                  <a:cubicBezTo>
                    <a:pt x="23928" y="67"/>
                    <a:pt x="23202" y="1"/>
                    <a:pt x="22479"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8"/>
            <p:cNvSpPr/>
            <p:nvPr/>
          </p:nvSpPr>
          <p:spPr>
            <a:xfrm rot="8499746">
              <a:off x="6389006" y="1245233"/>
              <a:ext cx="4927655" cy="4055130"/>
            </a:xfrm>
            <a:custGeom>
              <a:avLst/>
              <a:gdLst/>
              <a:ahLst/>
              <a:cxnLst/>
              <a:rect l="l" t="t" r="r" b="b"/>
              <a:pathLst>
                <a:path w="51326" h="42237" extrusionOk="0">
                  <a:moveTo>
                    <a:pt x="22479" y="1"/>
                  </a:moveTo>
                  <a:cubicBezTo>
                    <a:pt x="21161" y="1"/>
                    <a:pt x="19852" y="221"/>
                    <a:pt x="18653" y="754"/>
                  </a:cubicBezTo>
                  <a:cubicBezTo>
                    <a:pt x="17134" y="1429"/>
                    <a:pt x="15572" y="2549"/>
                    <a:pt x="13892" y="3029"/>
                  </a:cubicBezTo>
                  <a:cubicBezTo>
                    <a:pt x="13127" y="3248"/>
                    <a:pt x="12380" y="3329"/>
                    <a:pt x="11639" y="3329"/>
                  </a:cubicBezTo>
                  <a:cubicBezTo>
                    <a:pt x="11369" y="3329"/>
                    <a:pt x="11099" y="3318"/>
                    <a:pt x="10829" y="3299"/>
                  </a:cubicBezTo>
                  <a:cubicBezTo>
                    <a:pt x="9733" y="3218"/>
                    <a:pt x="8636" y="2995"/>
                    <a:pt x="7506" y="2820"/>
                  </a:cubicBezTo>
                  <a:cubicBezTo>
                    <a:pt x="6866" y="2719"/>
                    <a:pt x="6146" y="2639"/>
                    <a:pt x="5427" y="2639"/>
                  </a:cubicBezTo>
                  <a:cubicBezTo>
                    <a:pt x="3672" y="2639"/>
                    <a:pt x="1928" y="3117"/>
                    <a:pt x="1396" y="4946"/>
                  </a:cubicBezTo>
                  <a:cubicBezTo>
                    <a:pt x="613" y="7648"/>
                    <a:pt x="1800" y="10397"/>
                    <a:pt x="3006" y="12732"/>
                  </a:cubicBezTo>
                  <a:cubicBezTo>
                    <a:pt x="3798" y="14261"/>
                    <a:pt x="4710" y="16113"/>
                    <a:pt x="4406" y="17888"/>
                  </a:cubicBezTo>
                  <a:cubicBezTo>
                    <a:pt x="4088" y="19740"/>
                    <a:pt x="2593" y="21472"/>
                    <a:pt x="1752" y="23110"/>
                  </a:cubicBezTo>
                  <a:cubicBezTo>
                    <a:pt x="774" y="25005"/>
                    <a:pt x="0" y="27264"/>
                    <a:pt x="850" y="29220"/>
                  </a:cubicBezTo>
                  <a:cubicBezTo>
                    <a:pt x="1748" y="31276"/>
                    <a:pt x="4392" y="32705"/>
                    <a:pt x="6395" y="33422"/>
                  </a:cubicBezTo>
                  <a:cubicBezTo>
                    <a:pt x="8693" y="34253"/>
                    <a:pt x="11143" y="34860"/>
                    <a:pt x="13056" y="36432"/>
                  </a:cubicBezTo>
                  <a:cubicBezTo>
                    <a:pt x="15064" y="38089"/>
                    <a:pt x="16360" y="40704"/>
                    <a:pt x="18701" y="41768"/>
                  </a:cubicBezTo>
                  <a:cubicBezTo>
                    <a:pt x="19421" y="42093"/>
                    <a:pt x="20165" y="42237"/>
                    <a:pt x="20911" y="42237"/>
                  </a:cubicBezTo>
                  <a:cubicBezTo>
                    <a:pt x="23170" y="42237"/>
                    <a:pt x="25454" y="40921"/>
                    <a:pt x="27199" y="39351"/>
                  </a:cubicBezTo>
                  <a:cubicBezTo>
                    <a:pt x="29520" y="37262"/>
                    <a:pt x="31514" y="34628"/>
                    <a:pt x="34391" y="33445"/>
                  </a:cubicBezTo>
                  <a:cubicBezTo>
                    <a:pt x="37035" y="32358"/>
                    <a:pt x="40031" y="32667"/>
                    <a:pt x="42899" y="32463"/>
                  </a:cubicBezTo>
                  <a:cubicBezTo>
                    <a:pt x="45766" y="32259"/>
                    <a:pt x="48904" y="31257"/>
                    <a:pt x="50153" y="28617"/>
                  </a:cubicBezTo>
                  <a:cubicBezTo>
                    <a:pt x="51325" y="26149"/>
                    <a:pt x="50371" y="22996"/>
                    <a:pt x="48581" y="20860"/>
                  </a:cubicBezTo>
                  <a:cubicBezTo>
                    <a:pt x="46108" y="17907"/>
                    <a:pt x="44764" y="14161"/>
                    <a:pt x="45738" y="10240"/>
                  </a:cubicBezTo>
                  <a:cubicBezTo>
                    <a:pt x="46127" y="8673"/>
                    <a:pt x="46867" y="7130"/>
                    <a:pt x="46659" y="5530"/>
                  </a:cubicBezTo>
                  <a:cubicBezTo>
                    <a:pt x="46421" y="3717"/>
                    <a:pt x="44935" y="2231"/>
                    <a:pt x="43217" y="1614"/>
                  </a:cubicBezTo>
                  <a:cubicBezTo>
                    <a:pt x="42391" y="1318"/>
                    <a:pt x="41523" y="1195"/>
                    <a:pt x="40647" y="1195"/>
                  </a:cubicBezTo>
                  <a:cubicBezTo>
                    <a:pt x="39694" y="1195"/>
                    <a:pt x="38732" y="1341"/>
                    <a:pt x="37809" y="1571"/>
                  </a:cubicBezTo>
                  <a:cubicBezTo>
                    <a:pt x="35955" y="2038"/>
                    <a:pt x="33941" y="2612"/>
                    <a:pt x="31980" y="2612"/>
                  </a:cubicBezTo>
                  <a:cubicBezTo>
                    <a:pt x="31546" y="2612"/>
                    <a:pt x="31115" y="2584"/>
                    <a:pt x="30688" y="2521"/>
                  </a:cubicBezTo>
                  <a:cubicBezTo>
                    <a:pt x="28552" y="2207"/>
                    <a:pt x="26871" y="550"/>
                    <a:pt x="24640" y="185"/>
                  </a:cubicBezTo>
                  <a:cubicBezTo>
                    <a:pt x="23928" y="67"/>
                    <a:pt x="23202" y="1"/>
                    <a:pt x="22479" y="1"/>
                  </a:cubicBezTo>
                  <a:close/>
                </a:path>
              </a:pathLst>
            </a:custGeom>
            <a:solidFill>
              <a:srgbClr val="FFE66A">
                <a:alpha val="7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mbers and text 1">
  <p:cSld name="CUSTOM_6">
    <p:spTree>
      <p:nvGrpSpPr>
        <p:cNvPr id="1" name="Shape 308"/>
        <p:cNvGrpSpPr/>
        <p:nvPr/>
      </p:nvGrpSpPr>
      <p:grpSpPr>
        <a:xfrm>
          <a:off x="0" y="0"/>
          <a:ext cx="0" cy="0"/>
          <a:chOff x="0" y="0"/>
          <a:chExt cx="0" cy="0"/>
        </a:xfrm>
      </p:grpSpPr>
      <p:sp>
        <p:nvSpPr>
          <p:cNvPr id="309" name="Google Shape;309;p20"/>
          <p:cNvSpPr txBox="1">
            <a:spLocks noGrp="1"/>
          </p:cNvSpPr>
          <p:nvPr>
            <p:ph type="subTitle" idx="1"/>
          </p:nvPr>
        </p:nvSpPr>
        <p:spPr>
          <a:xfrm>
            <a:off x="3343500" y="3254300"/>
            <a:ext cx="24570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1pPr>
            <a:lvl2pPr lvl="1"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2pPr>
            <a:lvl3pPr lvl="2"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3pPr>
            <a:lvl4pPr lvl="3"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4pPr>
            <a:lvl5pPr lvl="4"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5pPr>
            <a:lvl6pPr lvl="5"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6pPr>
            <a:lvl7pPr lvl="6"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7pPr>
            <a:lvl8pPr lvl="7"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8pPr>
            <a:lvl9pPr lvl="8"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9pPr>
          </a:lstStyle>
          <a:p>
            <a:endParaRPr/>
          </a:p>
        </p:txBody>
      </p:sp>
      <p:sp>
        <p:nvSpPr>
          <p:cNvPr id="310" name="Google Shape;310;p20"/>
          <p:cNvSpPr txBox="1">
            <a:spLocks noGrp="1"/>
          </p:cNvSpPr>
          <p:nvPr>
            <p:ph type="subTitle" idx="2"/>
          </p:nvPr>
        </p:nvSpPr>
        <p:spPr>
          <a:xfrm>
            <a:off x="3343501" y="3639075"/>
            <a:ext cx="2457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spcBef>
                <a:spcPts val="0"/>
              </a:spcBef>
              <a:spcAft>
                <a:spcPts val="0"/>
              </a:spcAft>
              <a:buSzPts val="1500"/>
              <a:buNone/>
              <a:defRPr/>
            </a:lvl2pPr>
            <a:lvl3pPr lvl="2" algn="ctr" rtl="0">
              <a:spcBef>
                <a:spcPts val="0"/>
              </a:spcBef>
              <a:spcAft>
                <a:spcPts val="0"/>
              </a:spcAft>
              <a:buSzPts val="1500"/>
              <a:buNone/>
              <a:defRPr/>
            </a:lvl3pPr>
            <a:lvl4pPr lvl="3" algn="ctr" rtl="0">
              <a:spcBef>
                <a:spcPts val="0"/>
              </a:spcBef>
              <a:spcAft>
                <a:spcPts val="0"/>
              </a:spcAft>
              <a:buSzPts val="1500"/>
              <a:buNone/>
              <a:defRPr/>
            </a:lvl4pPr>
            <a:lvl5pPr lvl="4" algn="ctr" rtl="0">
              <a:spcBef>
                <a:spcPts val="0"/>
              </a:spcBef>
              <a:spcAft>
                <a:spcPts val="0"/>
              </a:spcAft>
              <a:buSzPts val="1500"/>
              <a:buNone/>
              <a:defRPr/>
            </a:lvl5pPr>
            <a:lvl6pPr lvl="5" algn="ctr" rtl="0">
              <a:spcBef>
                <a:spcPts val="0"/>
              </a:spcBef>
              <a:spcAft>
                <a:spcPts val="0"/>
              </a:spcAft>
              <a:buSzPts val="1500"/>
              <a:buNone/>
              <a:defRPr/>
            </a:lvl6pPr>
            <a:lvl7pPr lvl="6" algn="ctr" rtl="0">
              <a:spcBef>
                <a:spcPts val="0"/>
              </a:spcBef>
              <a:spcAft>
                <a:spcPts val="0"/>
              </a:spcAft>
              <a:buSzPts val="1500"/>
              <a:buNone/>
              <a:defRPr/>
            </a:lvl7pPr>
            <a:lvl8pPr lvl="7" algn="ctr" rtl="0">
              <a:spcBef>
                <a:spcPts val="0"/>
              </a:spcBef>
              <a:spcAft>
                <a:spcPts val="0"/>
              </a:spcAft>
              <a:buSzPts val="1500"/>
              <a:buNone/>
              <a:defRPr/>
            </a:lvl8pPr>
            <a:lvl9pPr lvl="8" algn="ctr" rtl="0">
              <a:spcBef>
                <a:spcPts val="0"/>
              </a:spcBef>
              <a:spcAft>
                <a:spcPts val="0"/>
              </a:spcAft>
              <a:buSzPts val="1500"/>
              <a:buNone/>
              <a:defRPr/>
            </a:lvl9pPr>
          </a:lstStyle>
          <a:p>
            <a:endParaRPr/>
          </a:p>
        </p:txBody>
      </p:sp>
      <p:sp>
        <p:nvSpPr>
          <p:cNvPr id="311" name="Google Shape;311;p20"/>
          <p:cNvSpPr txBox="1">
            <a:spLocks noGrp="1"/>
          </p:cNvSpPr>
          <p:nvPr>
            <p:ph type="title" hasCustomPrompt="1"/>
          </p:nvPr>
        </p:nvSpPr>
        <p:spPr>
          <a:xfrm>
            <a:off x="3895198" y="1951850"/>
            <a:ext cx="13536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200"/>
              <a:buNone/>
              <a:defRPr sz="2700">
                <a:solidFill>
                  <a:schemeClr val="lt2"/>
                </a:solidFill>
              </a:defRPr>
            </a:lvl1pPr>
            <a:lvl2pPr lvl="1" algn="ctr" rtl="0">
              <a:spcBef>
                <a:spcPts val="0"/>
              </a:spcBef>
              <a:spcAft>
                <a:spcPts val="0"/>
              </a:spcAft>
              <a:buClr>
                <a:schemeClr val="lt2"/>
              </a:buClr>
              <a:buSzPts val="3200"/>
              <a:buNone/>
              <a:defRPr sz="3200">
                <a:solidFill>
                  <a:schemeClr val="lt2"/>
                </a:solidFill>
              </a:defRPr>
            </a:lvl2pPr>
            <a:lvl3pPr lvl="2" algn="ctr" rtl="0">
              <a:spcBef>
                <a:spcPts val="0"/>
              </a:spcBef>
              <a:spcAft>
                <a:spcPts val="0"/>
              </a:spcAft>
              <a:buClr>
                <a:schemeClr val="lt2"/>
              </a:buClr>
              <a:buSzPts val="3200"/>
              <a:buNone/>
              <a:defRPr sz="3200">
                <a:solidFill>
                  <a:schemeClr val="lt2"/>
                </a:solidFill>
              </a:defRPr>
            </a:lvl3pPr>
            <a:lvl4pPr lvl="3" algn="ctr" rtl="0">
              <a:spcBef>
                <a:spcPts val="0"/>
              </a:spcBef>
              <a:spcAft>
                <a:spcPts val="0"/>
              </a:spcAft>
              <a:buClr>
                <a:schemeClr val="lt2"/>
              </a:buClr>
              <a:buSzPts val="3200"/>
              <a:buNone/>
              <a:defRPr sz="3200">
                <a:solidFill>
                  <a:schemeClr val="lt2"/>
                </a:solidFill>
              </a:defRPr>
            </a:lvl4pPr>
            <a:lvl5pPr lvl="4" algn="ctr" rtl="0">
              <a:spcBef>
                <a:spcPts val="0"/>
              </a:spcBef>
              <a:spcAft>
                <a:spcPts val="0"/>
              </a:spcAft>
              <a:buClr>
                <a:schemeClr val="lt2"/>
              </a:buClr>
              <a:buSzPts val="3200"/>
              <a:buNone/>
              <a:defRPr sz="3200">
                <a:solidFill>
                  <a:schemeClr val="lt2"/>
                </a:solidFill>
              </a:defRPr>
            </a:lvl5pPr>
            <a:lvl6pPr lvl="5" algn="ctr" rtl="0">
              <a:spcBef>
                <a:spcPts val="0"/>
              </a:spcBef>
              <a:spcAft>
                <a:spcPts val="0"/>
              </a:spcAft>
              <a:buClr>
                <a:schemeClr val="lt2"/>
              </a:buClr>
              <a:buSzPts val="3200"/>
              <a:buNone/>
              <a:defRPr sz="3200">
                <a:solidFill>
                  <a:schemeClr val="lt2"/>
                </a:solidFill>
              </a:defRPr>
            </a:lvl6pPr>
            <a:lvl7pPr lvl="6" algn="ctr" rtl="0">
              <a:spcBef>
                <a:spcPts val="0"/>
              </a:spcBef>
              <a:spcAft>
                <a:spcPts val="0"/>
              </a:spcAft>
              <a:buClr>
                <a:schemeClr val="lt2"/>
              </a:buClr>
              <a:buSzPts val="3200"/>
              <a:buNone/>
              <a:defRPr sz="3200">
                <a:solidFill>
                  <a:schemeClr val="lt2"/>
                </a:solidFill>
              </a:defRPr>
            </a:lvl7pPr>
            <a:lvl8pPr lvl="7" algn="ctr" rtl="0">
              <a:spcBef>
                <a:spcPts val="0"/>
              </a:spcBef>
              <a:spcAft>
                <a:spcPts val="0"/>
              </a:spcAft>
              <a:buClr>
                <a:schemeClr val="lt2"/>
              </a:buClr>
              <a:buSzPts val="3200"/>
              <a:buNone/>
              <a:defRPr sz="3200">
                <a:solidFill>
                  <a:schemeClr val="lt2"/>
                </a:solidFill>
              </a:defRPr>
            </a:lvl8pPr>
            <a:lvl9pPr lvl="8" algn="ctr" rtl="0">
              <a:spcBef>
                <a:spcPts val="0"/>
              </a:spcBef>
              <a:spcAft>
                <a:spcPts val="0"/>
              </a:spcAft>
              <a:buClr>
                <a:schemeClr val="lt2"/>
              </a:buClr>
              <a:buSzPts val="3200"/>
              <a:buNone/>
              <a:defRPr sz="3200">
                <a:solidFill>
                  <a:schemeClr val="lt2"/>
                </a:solidFill>
              </a:defRPr>
            </a:lvl9pPr>
          </a:lstStyle>
          <a:p>
            <a:r>
              <a:t>xx%</a:t>
            </a:r>
          </a:p>
        </p:txBody>
      </p:sp>
      <p:sp>
        <p:nvSpPr>
          <p:cNvPr id="312" name="Google Shape;312;p20"/>
          <p:cNvSpPr txBox="1">
            <a:spLocks noGrp="1"/>
          </p:cNvSpPr>
          <p:nvPr>
            <p:ph type="subTitle" idx="3"/>
          </p:nvPr>
        </p:nvSpPr>
        <p:spPr>
          <a:xfrm>
            <a:off x="6065900" y="3254300"/>
            <a:ext cx="24570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1pPr>
            <a:lvl2pPr lvl="1"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2pPr>
            <a:lvl3pPr lvl="2"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3pPr>
            <a:lvl4pPr lvl="3"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4pPr>
            <a:lvl5pPr lvl="4"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5pPr>
            <a:lvl6pPr lvl="5"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6pPr>
            <a:lvl7pPr lvl="6"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7pPr>
            <a:lvl8pPr lvl="7"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8pPr>
            <a:lvl9pPr lvl="8"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9pPr>
          </a:lstStyle>
          <a:p>
            <a:endParaRPr/>
          </a:p>
        </p:txBody>
      </p:sp>
      <p:sp>
        <p:nvSpPr>
          <p:cNvPr id="313" name="Google Shape;313;p20"/>
          <p:cNvSpPr txBox="1">
            <a:spLocks noGrp="1"/>
          </p:cNvSpPr>
          <p:nvPr>
            <p:ph type="subTitle" idx="4"/>
          </p:nvPr>
        </p:nvSpPr>
        <p:spPr>
          <a:xfrm>
            <a:off x="6065901" y="3639075"/>
            <a:ext cx="2457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spcBef>
                <a:spcPts val="0"/>
              </a:spcBef>
              <a:spcAft>
                <a:spcPts val="0"/>
              </a:spcAft>
              <a:buSzPts val="1500"/>
              <a:buNone/>
              <a:defRPr/>
            </a:lvl2pPr>
            <a:lvl3pPr lvl="2" algn="ctr" rtl="0">
              <a:spcBef>
                <a:spcPts val="0"/>
              </a:spcBef>
              <a:spcAft>
                <a:spcPts val="0"/>
              </a:spcAft>
              <a:buSzPts val="1500"/>
              <a:buNone/>
              <a:defRPr/>
            </a:lvl3pPr>
            <a:lvl4pPr lvl="3" algn="ctr" rtl="0">
              <a:spcBef>
                <a:spcPts val="0"/>
              </a:spcBef>
              <a:spcAft>
                <a:spcPts val="0"/>
              </a:spcAft>
              <a:buSzPts val="1500"/>
              <a:buNone/>
              <a:defRPr/>
            </a:lvl4pPr>
            <a:lvl5pPr lvl="4" algn="ctr" rtl="0">
              <a:spcBef>
                <a:spcPts val="0"/>
              </a:spcBef>
              <a:spcAft>
                <a:spcPts val="0"/>
              </a:spcAft>
              <a:buSzPts val="1500"/>
              <a:buNone/>
              <a:defRPr/>
            </a:lvl5pPr>
            <a:lvl6pPr lvl="5" algn="ctr" rtl="0">
              <a:spcBef>
                <a:spcPts val="0"/>
              </a:spcBef>
              <a:spcAft>
                <a:spcPts val="0"/>
              </a:spcAft>
              <a:buSzPts val="1500"/>
              <a:buNone/>
              <a:defRPr/>
            </a:lvl6pPr>
            <a:lvl7pPr lvl="6" algn="ctr" rtl="0">
              <a:spcBef>
                <a:spcPts val="0"/>
              </a:spcBef>
              <a:spcAft>
                <a:spcPts val="0"/>
              </a:spcAft>
              <a:buSzPts val="1500"/>
              <a:buNone/>
              <a:defRPr/>
            </a:lvl7pPr>
            <a:lvl8pPr lvl="7" algn="ctr" rtl="0">
              <a:spcBef>
                <a:spcPts val="0"/>
              </a:spcBef>
              <a:spcAft>
                <a:spcPts val="0"/>
              </a:spcAft>
              <a:buSzPts val="1500"/>
              <a:buNone/>
              <a:defRPr/>
            </a:lvl8pPr>
            <a:lvl9pPr lvl="8" algn="ctr" rtl="0">
              <a:spcBef>
                <a:spcPts val="0"/>
              </a:spcBef>
              <a:spcAft>
                <a:spcPts val="0"/>
              </a:spcAft>
              <a:buSzPts val="1500"/>
              <a:buNone/>
              <a:defRPr/>
            </a:lvl9pPr>
          </a:lstStyle>
          <a:p>
            <a:endParaRPr/>
          </a:p>
        </p:txBody>
      </p:sp>
      <p:sp>
        <p:nvSpPr>
          <p:cNvPr id="314" name="Google Shape;314;p20"/>
          <p:cNvSpPr txBox="1">
            <a:spLocks noGrp="1"/>
          </p:cNvSpPr>
          <p:nvPr>
            <p:ph type="title" idx="5" hasCustomPrompt="1"/>
          </p:nvPr>
        </p:nvSpPr>
        <p:spPr>
          <a:xfrm>
            <a:off x="6617598" y="1951850"/>
            <a:ext cx="13536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200"/>
              <a:buNone/>
              <a:defRPr sz="2700">
                <a:solidFill>
                  <a:schemeClr val="lt2"/>
                </a:solidFill>
              </a:defRPr>
            </a:lvl1pPr>
            <a:lvl2pPr lvl="1" algn="ctr" rtl="0">
              <a:spcBef>
                <a:spcPts val="0"/>
              </a:spcBef>
              <a:spcAft>
                <a:spcPts val="0"/>
              </a:spcAft>
              <a:buClr>
                <a:schemeClr val="lt2"/>
              </a:buClr>
              <a:buSzPts val="3200"/>
              <a:buNone/>
              <a:defRPr sz="3200">
                <a:solidFill>
                  <a:schemeClr val="lt2"/>
                </a:solidFill>
              </a:defRPr>
            </a:lvl2pPr>
            <a:lvl3pPr lvl="2" algn="ctr" rtl="0">
              <a:spcBef>
                <a:spcPts val="0"/>
              </a:spcBef>
              <a:spcAft>
                <a:spcPts val="0"/>
              </a:spcAft>
              <a:buClr>
                <a:schemeClr val="lt2"/>
              </a:buClr>
              <a:buSzPts val="3200"/>
              <a:buNone/>
              <a:defRPr sz="3200">
                <a:solidFill>
                  <a:schemeClr val="lt2"/>
                </a:solidFill>
              </a:defRPr>
            </a:lvl3pPr>
            <a:lvl4pPr lvl="3" algn="ctr" rtl="0">
              <a:spcBef>
                <a:spcPts val="0"/>
              </a:spcBef>
              <a:spcAft>
                <a:spcPts val="0"/>
              </a:spcAft>
              <a:buClr>
                <a:schemeClr val="lt2"/>
              </a:buClr>
              <a:buSzPts val="3200"/>
              <a:buNone/>
              <a:defRPr sz="3200">
                <a:solidFill>
                  <a:schemeClr val="lt2"/>
                </a:solidFill>
              </a:defRPr>
            </a:lvl4pPr>
            <a:lvl5pPr lvl="4" algn="ctr" rtl="0">
              <a:spcBef>
                <a:spcPts val="0"/>
              </a:spcBef>
              <a:spcAft>
                <a:spcPts val="0"/>
              </a:spcAft>
              <a:buClr>
                <a:schemeClr val="lt2"/>
              </a:buClr>
              <a:buSzPts val="3200"/>
              <a:buNone/>
              <a:defRPr sz="3200">
                <a:solidFill>
                  <a:schemeClr val="lt2"/>
                </a:solidFill>
              </a:defRPr>
            </a:lvl5pPr>
            <a:lvl6pPr lvl="5" algn="ctr" rtl="0">
              <a:spcBef>
                <a:spcPts val="0"/>
              </a:spcBef>
              <a:spcAft>
                <a:spcPts val="0"/>
              </a:spcAft>
              <a:buClr>
                <a:schemeClr val="lt2"/>
              </a:buClr>
              <a:buSzPts val="3200"/>
              <a:buNone/>
              <a:defRPr sz="3200">
                <a:solidFill>
                  <a:schemeClr val="lt2"/>
                </a:solidFill>
              </a:defRPr>
            </a:lvl6pPr>
            <a:lvl7pPr lvl="6" algn="ctr" rtl="0">
              <a:spcBef>
                <a:spcPts val="0"/>
              </a:spcBef>
              <a:spcAft>
                <a:spcPts val="0"/>
              </a:spcAft>
              <a:buClr>
                <a:schemeClr val="lt2"/>
              </a:buClr>
              <a:buSzPts val="3200"/>
              <a:buNone/>
              <a:defRPr sz="3200">
                <a:solidFill>
                  <a:schemeClr val="lt2"/>
                </a:solidFill>
              </a:defRPr>
            </a:lvl7pPr>
            <a:lvl8pPr lvl="7" algn="ctr" rtl="0">
              <a:spcBef>
                <a:spcPts val="0"/>
              </a:spcBef>
              <a:spcAft>
                <a:spcPts val="0"/>
              </a:spcAft>
              <a:buClr>
                <a:schemeClr val="lt2"/>
              </a:buClr>
              <a:buSzPts val="3200"/>
              <a:buNone/>
              <a:defRPr sz="3200">
                <a:solidFill>
                  <a:schemeClr val="lt2"/>
                </a:solidFill>
              </a:defRPr>
            </a:lvl8pPr>
            <a:lvl9pPr lvl="8" algn="ctr" rtl="0">
              <a:spcBef>
                <a:spcPts val="0"/>
              </a:spcBef>
              <a:spcAft>
                <a:spcPts val="0"/>
              </a:spcAft>
              <a:buClr>
                <a:schemeClr val="lt2"/>
              </a:buClr>
              <a:buSzPts val="3200"/>
              <a:buNone/>
              <a:defRPr sz="3200">
                <a:solidFill>
                  <a:schemeClr val="lt2"/>
                </a:solidFill>
              </a:defRPr>
            </a:lvl9pPr>
          </a:lstStyle>
          <a:p>
            <a:r>
              <a:t>xx%</a:t>
            </a:r>
          </a:p>
        </p:txBody>
      </p:sp>
      <p:sp>
        <p:nvSpPr>
          <p:cNvPr id="315" name="Google Shape;315;p20"/>
          <p:cNvSpPr txBox="1">
            <a:spLocks noGrp="1"/>
          </p:cNvSpPr>
          <p:nvPr>
            <p:ph type="subTitle" idx="6"/>
          </p:nvPr>
        </p:nvSpPr>
        <p:spPr>
          <a:xfrm>
            <a:off x="621100" y="3254300"/>
            <a:ext cx="24570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1pPr>
            <a:lvl2pPr lvl="1"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2pPr>
            <a:lvl3pPr lvl="2"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3pPr>
            <a:lvl4pPr lvl="3"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4pPr>
            <a:lvl5pPr lvl="4"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5pPr>
            <a:lvl6pPr lvl="5"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6pPr>
            <a:lvl7pPr lvl="6"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7pPr>
            <a:lvl8pPr lvl="7"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8pPr>
            <a:lvl9pPr lvl="8" algn="ctr" rtl="0">
              <a:spcBef>
                <a:spcPts val="0"/>
              </a:spcBef>
              <a:spcAft>
                <a:spcPts val="0"/>
              </a:spcAft>
              <a:buClr>
                <a:schemeClr val="dk1"/>
              </a:buClr>
              <a:buSzPts val="2500"/>
              <a:buFont typeface="Raleway"/>
              <a:buNone/>
              <a:defRPr sz="2500" b="1">
                <a:solidFill>
                  <a:schemeClr val="dk1"/>
                </a:solidFill>
                <a:latin typeface="Raleway"/>
                <a:ea typeface="Raleway"/>
                <a:cs typeface="Raleway"/>
                <a:sym typeface="Raleway"/>
              </a:defRPr>
            </a:lvl9pPr>
          </a:lstStyle>
          <a:p>
            <a:endParaRPr/>
          </a:p>
        </p:txBody>
      </p:sp>
      <p:sp>
        <p:nvSpPr>
          <p:cNvPr id="316" name="Google Shape;316;p20"/>
          <p:cNvSpPr txBox="1">
            <a:spLocks noGrp="1"/>
          </p:cNvSpPr>
          <p:nvPr>
            <p:ph type="subTitle" idx="7"/>
          </p:nvPr>
        </p:nvSpPr>
        <p:spPr>
          <a:xfrm>
            <a:off x="621101" y="3639075"/>
            <a:ext cx="2457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spcBef>
                <a:spcPts val="0"/>
              </a:spcBef>
              <a:spcAft>
                <a:spcPts val="0"/>
              </a:spcAft>
              <a:buSzPts val="1500"/>
              <a:buNone/>
              <a:defRPr/>
            </a:lvl2pPr>
            <a:lvl3pPr lvl="2" algn="ctr" rtl="0">
              <a:spcBef>
                <a:spcPts val="0"/>
              </a:spcBef>
              <a:spcAft>
                <a:spcPts val="0"/>
              </a:spcAft>
              <a:buSzPts val="1500"/>
              <a:buNone/>
              <a:defRPr/>
            </a:lvl3pPr>
            <a:lvl4pPr lvl="3" algn="ctr" rtl="0">
              <a:spcBef>
                <a:spcPts val="0"/>
              </a:spcBef>
              <a:spcAft>
                <a:spcPts val="0"/>
              </a:spcAft>
              <a:buSzPts val="1500"/>
              <a:buNone/>
              <a:defRPr/>
            </a:lvl4pPr>
            <a:lvl5pPr lvl="4" algn="ctr" rtl="0">
              <a:spcBef>
                <a:spcPts val="0"/>
              </a:spcBef>
              <a:spcAft>
                <a:spcPts val="0"/>
              </a:spcAft>
              <a:buSzPts val="1500"/>
              <a:buNone/>
              <a:defRPr/>
            </a:lvl5pPr>
            <a:lvl6pPr lvl="5" algn="ctr" rtl="0">
              <a:spcBef>
                <a:spcPts val="0"/>
              </a:spcBef>
              <a:spcAft>
                <a:spcPts val="0"/>
              </a:spcAft>
              <a:buSzPts val="1500"/>
              <a:buNone/>
              <a:defRPr/>
            </a:lvl6pPr>
            <a:lvl7pPr lvl="6" algn="ctr" rtl="0">
              <a:spcBef>
                <a:spcPts val="0"/>
              </a:spcBef>
              <a:spcAft>
                <a:spcPts val="0"/>
              </a:spcAft>
              <a:buSzPts val="1500"/>
              <a:buNone/>
              <a:defRPr/>
            </a:lvl7pPr>
            <a:lvl8pPr lvl="7" algn="ctr" rtl="0">
              <a:spcBef>
                <a:spcPts val="0"/>
              </a:spcBef>
              <a:spcAft>
                <a:spcPts val="0"/>
              </a:spcAft>
              <a:buSzPts val="1500"/>
              <a:buNone/>
              <a:defRPr/>
            </a:lvl8pPr>
            <a:lvl9pPr lvl="8" algn="ctr" rtl="0">
              <a:spcBef>
                <a:spcPts val="0"/>
              </a:spcBef>
              <a:spcAft>
                <a:spcPts val="0"/>
              </a:spcAft>
              <a:buSzPts val="1500"/>
              <a:buNone/>
              <a:defRPr/>
            </a:lvl9pPr>
          </a:lstStyle>
          <a:p>
            <a:endParaRPr/>
          </a:p>
        </p:txBody>
      </p:sp>
      <p:sp>
        <p:nvSpPr>
          <p:cNvPr id="317" name="Google Shape;317;p20"/>
          <p:cNvSpPr txBox="1">
            <a:spLocks noGrp="1"/>
          </p:cNvSpPr>
          <p:nvPr>
            <p:ph type="title" idx="8" hasCustomPrompt="1"/>
          </p:nvPr>
        </p:nvSpPr>
        <p:spPr>
          <a:xfrm>
            <a:off x="1172798" y="1951850"/>
            <a:ext cx="13536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3200"/>
              <a:buNone/>
              <a:defRPr sz="2700">
                <a:solidFill>
                  <a:schemeClr val="lt2"/>
                </a:solidFill>
              </a:defRPr>
            </a:lvl1pPr>
            <a:lvl2pPr lvl="1" algn="ctr" rtl="0">
              <a:spcBef>
                <a:spcPts val="0"/>
              </a:spcBef>
              <a:spcAft>
                <a:spcPts val="0"/>
              </a:spcAft>
              <a:buClr>
                <a:schemeClr val="lt2"/>
              </a:buClr>
              <a:buSzPts val="3200"/>
              <a:buNone/>
              <a:defRPr sz="3200">
                <a:solidFill>
                  <a:schemeClr val="lt2"/>
                </a:solidFill>
              </a:defRPr>
            </a:lvl2pPr>
            <a:lvl3pPr lvl="2" algn="ctr" rtl="0">
              <a:spcBef>
                <a:spcPts val="0"/>
              </a:spcBef>
              <a:spcAft>
                <a:spcPts val="0"/>
              </a:spcAft>
              <a:buClr>
                <a:schemeClr val="lt2"/>
              </a:buClr>
              <a:buSzPts val="3200"/>
              <a:buNone/>
              <a:defRPr sz="3200">
                <a:solidFill>
                  <a:schemeClr val="lt2"/>
                </a:solidFill>
              </a:defRPr>
            </a:lvl3pPr>
            <a:lvl4pPr lvl="3" algn="ctr" rtl="0">
              <a:spcBef>
                <a:spcPts val="0"/>
              </a:spcBef>
              <a:spcAft>
                <a:spcPts val="0"/>
              </a:spcAft>
              <a:buClr>
                <a:schemeClr val="lt2"/>
              </a:buClr>
              <a:buSzPts val="3200"/>
              <a:buNone/>
              <a:defRPr sz="3200">
                <a:solidFill>
                  <a:schemeClr val="lt2"/>
                </a:solidFill>
              </a:defRPr>
            </a:lvl4pPr>
            <a:lvl5pPr lvl="4" algn="ctr" rtl="0">
              <a:spcBef>
                <a:spcPts val="0"/>
              </a:spcBef>
              <a:spcAft>
                <a:spcPts val="0"/>
              </a:spcAft>
              <a:buClr>
                <a:schemeClr val="lt2"/>
              </a:buClr>
              <a:buSzPts val="3200"/>
              <a:buNone/>
              <a:defRPr sz="3200">
                <a:solidFill>
                  <a:schemeClr val="lt2"/>
                </a:solidFill>
              </a:defRPr>
            </a:lvl5pPr>
            <a:lvl6pPr lvl="5" algn="ctr" rtl="0">
              <a:spcBef>
                <a:spcPts val="0"/>
              </a:spcBef>
              <a:spcAft>
                <a:spcPts val="0"/>
              </a:spcAft>
              <a:buClr>
                <a:schemeClr val="lt2"/>
              </a:buClr>
              <a:buSzPts val="3200"/>
              <a:buNone/>
              <a:defRPr sz="3200">
                <a:solidFill>
                  <a:schemeClr val="lt2"/>
                </a:solidFill>
              </a:defRPr>
            </a:lvl6pPr>
            <a:lvl7pPr lvl="6" algn="ctr" rtl="0">
              <a:spcBef>
                <a:spcPts val="0"/>
              </a:spcBef>
              <a:spcAft>
                <a:spcPts val="0"/>
              </a:spcAft>
              <a:buClr>
                <a:schemeClr val="lt2"/>
              </a:buClr>
              <a:buSzPts val="3200"/>
              <a:buNone/>
              <a:defRPr sz="3200">
                <a:solidFill>
                  <a:schemeClr val="lt2"/>
                </a:solidFill>
              </a:defRPr>
            </a:lvl7pPr>
            <a:lvl8pPr lvl="7" algn="ctr" rtl="0">
              <a:spcBef>
                <a:spcPts val="0"/>
              </a:spcBef>
              <a:spcAft>
                <a:spcPts val="0"/>
              </a:spcAft>
              <a:buClr>
                <a:schemeClr val="lt2"/>
              </a:buClr>
              <a:buSzPts val="3200"/>
              <a:buNone/>
              <a:defRPr sz="3200">
                <a:solidFill>
                  <a:schemeClr val="lt2"/>
                </a:solidFill>
              </a:defRPr>
            </a:lvl8pPr>
            <a:lvl9pPr lvl="8" algn="ctr" rtl="0">
              <a:spcBef>
                <a:spcPts val="0"/>
              </a:spcBef>
              <a:spcAft>
                <a:spcPts val="0"/>
              </a:spcAft>
              <a:buClr>
                <a:schemeClr val="lt2"/>
              </a:buClr>
              <a:buSzPts val="3200"/>
              <a:buNone/>
              <a:defRPr sz="3200">
                <a:solidFill>
                  <a:schemeClr val="lt2"/>
                </a:solidFill>
              </a:defRPr>
            </a:lvl9pPr>
          </a:lstStyle>
          <a:p>
            <a:r>
              <a:t>xx%</a:t>
            </a:r>
          </a:p>
        </p:txBody>
      </p:sp>
      <p:sp>
        <p:nvSpPr>
          <p:cNvPr id="318" name="Google Shape;318;p20"/>
          <p:cNvSpPr txBox="1">
            <a:spLocks noGrp="1"/>
          </p:cNvSpPr>
          <p:nvPr>
            <p:ph type="title" idx="9"/>
          </p:nvPr>
        </p:nvSpPr>
        <p:spPr>
          <a:xfrm>
            <a:off x="621100" y="521225"/>
            <a:ext cx="79017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19" name="Google Shape;319;p20"/>
          <p:cNvGrpSpPr/>
          <p:nvPr/>
        </p:nvGrpSpPr>
        <p:grpSpPr>
          <a:xfrm rot="10118467">
            <a:off x="7810588" y="-292287"/>
            <a:ext cx="1143934" cy="1397902"/>
            <a:chOff x="-604474" y="4012055"/>
            <a:chExt cx="1132742" cy="1384224"/>
          </a:xfrm>
        </p:grpSpPr>
        <p:sp>
          <p:nvSpPr>
            <p:cNvPr id="320" name="Google Shape;320;p20"/>
            <p:cNvSpPr/>
            <p:nvPr/>
          </p:nvSpPr>
          <p:spPr>
            <a:xfrm rot="824101">
              <a:off x="-442271" y="4189937"/>
              <a:ext cx="756908" cy="940602"/>
            </a:xfrm>
            <a:custGeom>
              <a:avLst/>
              <a:gdLst/>
              <a:ahLst/>
              <a:cxnLst/>
              <a:rect l="l" t="t" r="r" b="b"/>
              <a:pathLst>
                <a:path w="6808" h="8460" extrusionOk="0">
                  <a:moveTo>
                    <a:pt x="23" y="0"/>
                  </a:moveTo>
                  <a:cubicBezTo>
                    <a:pt x="13" y="0"/>
                    <a:pt x="1" y="11"/>
                    <a:pt x="4" y="23"/>
                  </a:cubicBezTo>
                  <a:cubicBezTo>
                    <a:pt x="1599" y="3574"/>
                    <a:pt x="6727" y="8403"/>
                    <a:pt x="6779" y="8455"/>
                  </a:cubicBezTo>
                  <a:cubicBezTo>
                    <a:pt x="6779" y="8455"/>
                    <a:pt x="6784" y="8460"/>
                    <a:pt x="6788" y="8460"/>
                  </a:cubicBezTo>
                  <a:cubicBezTo>
                    <a:pt x="6793" y="8460"/>
                    <a:pt x="6798" y="8455"/>
                    <a:pt x="6803" y="8450"/>
                  </a:cubicBezTo>
                  <a:cubicBezTo>
                    <a:pt x="6807" y="8445"/>
                    <a:pt x="6807" y="8436"/>
                    <a:pt x="6803" y="8426"/>
                  </a:cubicBezTo>
                  <a:cubicBezTo>
                    <a:pt x="6750" y="8379"/>
                    <a:pt x="1628" y="3555"/>
                    <a:pt x="37" y="9"/>
                  </a:cubicBezTo>
                  <a:cubicBezTo>
                    <a:pt x="34" y="3"/>
                    <a:pt x="29" y="0"/>
                    <a:pt x="23" y="0"/>
                  </a:cubicBezTo>
                  <a:close/>
                </a:path>
              </a:pathLst>
            </a:custGeom>
            <a:solidFill>
              <a:srgbClr val="0000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0"/>
            <p:cNvSpPr/>
            <p:nvPr/>
          </p:nvSpPr>
          <p:spPr>
            <a:xfrm rot="824101">
              <a:off x="-405959" y="4027836"/>
              <a:ext cx="145756" cy="106513"/>
            </a:xfrm>
            <a:custGeom>
              <a:avLst/>
              <a:gdLst/>
              <a:ahLst/>
              <a:cxnLst/>
              <a:rect l="l" t="t" r="r" b="b"/>
              <a:pathLst>
                <a:path w="1311" h="958" extrusionOk="0">
                  <a:moveTo>
                    <a:pt x="911" y="0"/>
                  </a:moveTo>
                  <a:cubicBezTo>
                    <a:pt x="710" y="0"/>
                    <a:pt x="497" y="191"/>
                    <a:pt x="632" y="434"/>
                  </a:cubicBezTo>
                  <a:cubicBezTo>
                    <a:pt x="558" y="342"/>
                    <a:pt x="471" y="304"/>
                    <a:pt x="390" y="304"/>
                  </a:cubicBezTo>
                  <a:cubicBezTo>
                    <a:pt x="181" y="304"/>
                    <a:pt x="1" y="547"/>
                    <a:pt x="124" y="748"/>
                  </a:cubicBezTo>
                  <a:cubicBezTo>
                    <a:pt x="232" y="925"/>
                    <a:pt x="531" y="958"/>
                    <a:pt x="736" y="958"/>
                  </a:cubicBezTo>
                  <a:cubicBezTo>
                    <a:pt x="854" y="958"/>
                    <a:pt x="940" y="947"/>
                    <a:pt x="940" y="947"/>
                  </a:cubicBezTo>
                  <a:cubicBezTo>
                    <a:pt x="940" y="947"/>
                    <a:pt x="1310" y="411"/>
                    <a:pt x="1139" y="126"/>
                  </a:cubicBezTo>
                  <a:cubicBezTo>
                    <a:pt x="1087" y="38"/>
                    <a:pt x="1000" y="0"/>
                    <a:pt x="9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0"/>
            <p:cNvSpPr/>
            <p:nvPr/>
          </p:nvSpPr>
          <p:spPr>
            <a:xfrm rot="824101">
              <a:off x="-542643" y="4486294"/>
              <a:ext cx="847297" cy="622843"/>
            </a:xfrm>
            <a:custGeom>
              <a:avLst/>
              <a:gdLst/>
              <a:ahLst/>
              <a:cxnLst/>
              <a:rect l="l" t="t" r="r" b="b"/>
              <a:pathLst>
                <a:path w="7621" h="5602" extrusionOk="0">
                  <a:moveTo>
                    <a:pt x="512" y="1"/>
                  </a:moveTo>
                  <a:cubicBezTo>
                    <a:pt x="284" y="1"/>
                    <a:pt x="128" y="139"/>
                    <a:pt x="105" y="499"/>
                  </a:cubicBezTo>
                  <a:cubicBezTo>
                    <a:pt x="1" y="2075"/>
                    <a:pt x="2171" y="2996"/>
                    <a:pt x="2171" y="2996"/>
                  </a:cubicBezTo>
                  <a:cubicBezTo>
                    <a:pt x="2171" y="2996"/>
                    <a:pt x="1321" y="3115"/>
                    <a:pt x="1886" y="3870"/>
                  </a:cubicBezTo>
                  <a:cubicBezTo>
                    <a:pt x="2451" y="4624"/>
                    <a:pt x="3808" y="4653"/>
                    <a:pt x="3808" y="4653"/>
                  </a:cubicBezTo>
                  <a:cubicBezTo>
                    <a:pt x="3808" y="4653"/>
                    <a:pt x="2963" y="5161"/>
                    <a:pt x="4606" y="5498"/>
                  </a:cubicBezTo>
                  <a:cubicBezTo>
                    <a:pt x="4957" y="5567"/>
                    <a:pt x="5312" y="5601"/>
                    <a:pt x="5666" y="5601"/>
                  </a:cubicBezTo>
                  <a:cubicBezTo>
                    <a:pt x="6332" y="5601"/>
                    <a:pt x="6995" y="5480"/>
                    <a:pt x="7621" y="5242"/>
                  </a:cubicBezTo>
                  <a:cubicBezTo>
                    <a:pt x="7621" y="5242"/>
                    <a:pt x="6363" y="1102"/>
                    <a:pt x="4677" y="907"/>
                  </a:cubicBezTo>
                  <a:cubicBezTo>
                    <a:pt x="4632" y="902"/>
                    <a:pt x="4590" y="899"/>
                    <a:pt x="4552" y="899"/>
                  </a:cubicBezTo>
                  <a:cubicBezTo>
                    <a:pt x="3892" y="899"/>
                    <a:pt x="4231" y="1629"/>
                    <a:pt x="4231" y="1629"/>
                  </a:cubicBezTo>
                  <a:cubicBezTo>
                    <a:pt x="4231" y="1629"/>
                    <a:pt x="3347" y="548"/>
                    <a:pt x="2932" y="548"/>
                  </a:cubicBezTo>
                  <a:cubicBezTo>
                    <a:pt x="2865" y="548"/>
                    <a:pt x="2810" y="576"/>
                    <a:pt x="2773" y="641"/>
                  </a:cubicBezTo>
                  <a:cubicBezTo>
                    <a:pt x="2503" y="1111"/>
                    <a:pt x="2873" y="1591"/>
                    <a:pt x="2873" y="1591"/>
                  </a:cubicBezTo>
                  <a:cubicBezTo>
                    <a:pt x="2873" y="1591"/>
                    <a:pt x="1283" y="1"/>
                    <a:pt x="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0"/>
            <p:cNvSpPr/>
            <p:nvPr/>
          </p:nvSpPr>
          <p:spPr>
            <a:xfrm rot="824101">
              <a:off x="-401830" y="4657670"/>
              <a:ext cx="715327" cy="432499"/>
            </a:xfrm>
            <a:custGeom>
              <a:avLst/>
              <a:gdLst/>
              <a:ahLst/>
              <a:cxnLst/>
              <a:rect l="l" t="t" r="r" b="b"/>
              <a:pathLst>
                <a:path w="6434" h="3890" fill="none" extrusionOk="0">
                  <a:moveTo>
                    <a:pt x="1" y="1"/>
                  </a:moveTo>
                  <a:cubicBezTo>
                    <a:pt x="1" y="1"/>
                    <a:pt x="3362" y="3438"/>
                    <a:pt x="6434" y="3889"/>
                  </a:cubicBezTo>
                </a:path>
              </a:pathLst>
            </a:custGeom>
            <a:solidFill>
              <a:schemeClr val="accent4"/>
            </a:solidFill>
            <a:ln w="700" cap="rnd" cmpd="sng">
              <a:solidFill>
                <a:schemeClr val="accent4"/>
              </a:solidFill>
              <a:prstDash val="solid"/>
              <a:miter lim="47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0"/>
            <p:cNvSpPr/>
            <p:nvPr/>
          </p:nvSpPr>
          <p:spPr>
            <a:xfrm rot="824101">
              <a:off x="-82273" y="4769008"/>
              <a:ext cx="41248" cy="44362"/>
            </a:xfrm>
            <a:custGeom>
              <a:avLst/>
              <a:gdLst/>
              <a:ahLst/>
              <a:cxnLst/>
              <a:rect l="l" t="t" r="r" b="b"/>
              <a:pathLst>
                <a:path w="371" h="399" extrusionOk="0">
                  <a:moveTo>
                    <a:pt x="186" y="1"/>
                  </a:moveTo>
                  <a:cubicBezTo>
                    <a:pt x="114" y="1"/>
                    <a:pt x="63" y="51"/>
                    <a:pt x="38" y="104"/>
                  </a:cubicBezTo>
                  <a:cubicBezTo>
                    <a:pt x="0" y="185"/>
                    <a:pt x="5" y="332"/>
                    <a:pt x="90" y="379"/>
                  </a:cubicBezTo>
                  <a:cubicBezTo>
                    <a:pt x="116" y="393"/>
                    <a:pt x="143" y="399"/>
                    <a:pt x="169" y="399"/>
                  </a:cubicBezTo>
                  <a:cubicBezTo>
                    <a:pt x="245" y="399"/>
                    <a:pt x="315" y="347"/>
                    <a:pt x="333" y="265"/>
                  </a:cubicBezTo>
                  <a:cubicBezTo>
                    <a:pt x="371" y="147"/>
                    <a:pt x="347" y="66"/>
                    <a:pt x="318" y="52"/>
                  </a:cubicBezTo>
                  <a:cubicBezTo>
                    <a:pt x="269" y="15"/>
                    <a:pt x="22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0"/>
            <p:cNvSpPr/>
            <p:nvPr/>
          </p:nvSpPr>
          <p:spPr>
            <a:xfrm rot="824101">
              <a:off x="-17385" y="4763307"/>
              <a:ext cx="77825" cy="56481"/>
            </a:xfrm>
            <a:custGeom>
              <a:avLst/>
              <a:gdLst/>
              <a:ahLst/>
              <a:cxnLst/>
              <a:rect l="l" t="t" r="r" b="b"/>
              <a:pathLst>
                <a:path w="700" h="508" extrusionOk="0">
                  <a:moveTo>
                    <a:pt x="396" y="0"/>
                  </a:moveTo>
                  <a:cubicBezTo>
                    <a:pt x="201" y="0"/>
                    <a:pt x="0" y="276"/>
                    <a:pt x="211" y="456"/>
                  </a:cubicBezTo>
                  <a:cubicBezTo>
                    <a:pt x="254" y="492"/>
                    <a:pt x="299" y="508"/>
                    <a:pt x="343" y="508"/>
                  </a:cubicBezTo>
                  <a:cubicBezTo>
                    <a:pt x="535" y="508"/>
                    <a:pt x="700" y="208"/>
                    <a:pt x="529" y="53"/>
                  </a:cubicBezTo>
                  <a:cubicBezTo>
                    <a:pt x="489" y="16"/>
                    <a:pt x="443" y="0"/>
                    <a:pt x="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0"/>
            <p:cNvSpPr/>
            <p:nvPr/>
          </p:nvSpPr>
          <p:spPr>
            <a:xfrm rot="824101">
              <a:off x="-23916" y="4740855"/>
              <a:ext cx="37134" cy="27240"/>
            </a:xfrm>
            <a:custGeom>
              <a:avLst/>
              <a:gdLst/>
              <a:ahLst/>
              <a:cxnLst/>
              <a:rect l="l" t="t" r="r" b="b"/>
              <a:pathLst>
                <a:path w="334" h="245" extrusionOk="0">
                  <a:moveTo>
                    <a:pt x="170" y="1"/>
                  </a:moveTo>
                  <a:cubicBezTo>
                    <a:pt x="67" y="1"/>
                    <a:pt x="0" y="160"/>
                    <a:pt x="95" y="231"/>
                  </a:cubicBezTo>
                  <a:cubicBezTo>
                    <a:pt x="108" y="240"/>
                    <a:pt x="122" y="244"/>
                    <a:pt x="136" y="244"/>
                  </a:cubicBezTo>
                  <a:cubicBezTo>
                    <a:pt x="228" y="244"/>
                    <a:pt x="334" y="70"/>
                    <a:pt x="219" y="12"/>
                  </a:cubicBezTo>
                  <a:cubicBezTo>
                    <a:pt x="202" y="4"/>
                    <a:pt x="186"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0"/>
            <p:cNvSpPr/>
            <p:nvPr/>
          </p:nvSpPr>
          <p:spPr>
            <a:xfrm rot="824101">
              <a:off x="-49619" y="4734707"/>
              <a:ext cx="20791" cy="16566"/>
            </a:xfrm>
            <a:custGeom>
              <a:avLst/>
              <a:gdLst/>
              <a:ahLst/>
              <a:cxnLst/>
              <a:rect l="l" t="t" r="r" b="b"/>
              <a:pathLst>
                <a:path w="187" h="149" extrusionOk="0">
                  <a:moveTo>
                    <a:pt x="78" y="1"/>
                  </a:moveTo>
                  <a:cubicBezTo>
                    <a:pt x="13" y="1"/>
                    <a:pt x="0" y="120"/>
                    <a:pt x="57" y="144"/>
                  </a:cubicBezTo>
                  <a:cubicBezTo>
                    <a:pt x="66" y="147"/>
                    <a:pt x="74" y="148"/>
                    <a:pt x="82" y="148"/>
                  </a:cubicBezTo>
                  <a:cubicBezTo>
                    <a:pt x="152" y="148"/>
                    <a:pt x="187" y="45"/>
                    <a:pt x="114" y="11"/>
                  </a:cubicBezTo>
                  <a:cubicBezTo>
                    <a:pt x="101" y="4"/>
                    <a:pt x="89" y="1"/>
                    <a:pt x="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0"/>
            <p:cNvSpPr/>
            <p:nvPr/>
          </p:nvSpPr>
          <p:spPr>
            <a:xfrm rot="824101">
              <a:off x="-53918" y="4831645"/>
              <a:ext cx="36578" cy="26461"/>
            </a:xfrm>
            <a:custGeom>
              <a:avLst/>
              <a:gdLst/>
              <a:ahLst/>
              <a:cxnLst/>
              <a:rect l="l" t="t" r="r" b="b"/>
              <a:pathLst>
                <a:path w="329" h="238" extrusionOk="0">
                  <a:moveTo>
                    <a:pt x="150" y="1"/>
                  </a:moveTo>
                  <a:cubicBezTo>
                    <a:pt x="59" y="1"/>
                    <a:pt x="0" y="141"/>
                    <a:pt x="65" y="213"/>
                  </a:cubicBezTo>
                  <a:cubicBezTo>
                    <a:pt x="79" y="230"/>
                    <a:pt x="99" y="237"/>
                    <a:pt x="121" y="237"/>
                  </a:cubicBezTo>
                  <a:cubicBezTo>
                    <a:pt x="209" y="237"/>
                    <a:pt x="328" y="120"/>
                    <a:pt x="226" y="32"/>
                  </a:cubicBezTo>
                  <a:cubicBezTo>
                    <a:pt x="200" y="10"/>
                    <a:pt x="174"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0"/>
            <p:cNvSpPr/>
            <p:nvPr/>
          </p:nvSpPr>
          <p:spPr>
            <a:xfrm rot="824101">
              <a:off x="-14365" y="4864213"/>
              <a:ext cx="31130" cy="25683"/>
            </a:xfrm>
            <a:custGeom>
              <a:avLst/>
              <a:gdLst/>
              <a:ahLst/>
              <a:cxnLst/>
              <a:rect l="l" t="t" r="r" b="b"/>
              <a:pathLst>
                <a:path w="280" h="231" extrusionOk="0">
                  <a:moveTo>
                    <a:pt x="141" y="1"/>
                  </a:moveTo>
                  <a:cubicBezTo>
                    <a:pt x="27" y="1"/>
                    <a:pt x="1" y="193"/>
                    <a:pt x="105" y="225"/>
                  </a:cubicBezTo>
                  <a:cubicBezTo>
                    <a:pt x="115" y="229"/>
                    <a:pt x="124" y="230"/>
                    <a:pt x="133" y="230"/>
                  </a:cubicBezTo>
                  <a:cubicBezTo>
                    <a:pt x="233" y="230"/>
                    <a:pt x="280" y="20"/>
                    <a:pt x="158" y="2"/>
                  </a:cubicBezTo>
                  <a:cubicBezTo>
                    <a:pt x="152" y="1"/>
                    <a:pt x="147" y="1"/>
                    <a:pt x="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0"/>
            <p:cNvSpPr/>
            <p:nvPr/>
          </p:nvSpPr>
          <p:spPr>
            <a:xfrm rot="824101">
              <a:off x="42120" y="4875277"/>
              <a:ext cx="24459" cy="19123"/>
            </a:xfrm>
            <a:custGeom>
              <a:avLst/>
              <a:gdLst/>
              <a:ahLst/>
              <a:cxnLst/>
              <a:rect l="l" t="t" r="r" b="b"/>
              <a:pathLst>
                <a:path w="220" h="172" extrusionOk="0">
                  <a:moveTo>
                    <a:pt x="80" y="0"/>
                  </a:moveTo>
                  <a:cubicBezTo>
                    <a:pt x="20" y="0"/>
                    <a:pt x="1" y="82"/>
                    <a:pt x="45" y="142"/>
                  </a:cubicBezTo>
                  <a:cubicBezTo>
                    <a:pt x="62" y="163"/>
                    <a:pt x="82" y="172"/>
                    <a:pt x="102" y="172"/>
                  </a:cubicBezTo>
                  <a:cubicBezTo>
                    <a:pt x="164" y="172"/>
                    <a:pt x="220" y="81"/>
                    <a:pt x="140" y="23"/>
                  </a:cubicBezTo>
                  <a:cubicBezTo>
                    <a:pt x="117" y="7"/>
                    <a:pt x="97" y="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0"/>
            <p:cNvSpPr/>
            <p:nvPr/>
          </p:nvSpPr>
          <p:spPr>
            <a:xfrm rot="824101">
              <a:off x="29229" y="4835858"/>
              <a:ext cx="21124" cy="16677"/>
            </a:xfrm>
            <a:custGeom>
              <a:avLst/>
              <a:gdLst/>
              <a:ahLst/>
              <a:cxnLst/>
              <a:rect l="l" t="t" r="r" b="b"/>
              <a:pathLst>
                <a:path w="190" h="150" extrusionOk="0">
                  <a:moveTo>
                    <a:pt x="66" y="1"/>
                  </a:moveTo>
                  <a:cubicBezTo>
                    <a:pt x="13" y="1"/>
                    <a:pt x="1" y="90"/>
                    <a:pt x="35" y="137"/>
                  </a:cubicBezTo>
                  <a:cubicBezTo>
                    <a:pt x="42" y="146"/>
                    <a:pt x="52" y="150"/>
                    <a:pt x="63" y="150"/>
                  </a:cubicBezTo>
                  <a:cubicBezTo>
                    <a:pt x="114" y="150"/>
                    <a:pt x="189" y="65"/>
                    <a:pt x="111" y="18"/>
                  </a:cubicBezTo>
                  <a:cubicBezTo>
                    <a:pt x="94" y="6"/>
                    <a:pt x="79"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0"/>
            <p:cNvSpPr/>
            <p:nvPr/>
          </p:nvSpPr>
          <p:spPr>
            <a:xfrm rot="824101">
              <a:off x="-35144" y="4924579"/>
              <a:ext cx="20902" cy="15677"/>
            </a:xfrm>
            <a:custGeom>
              <a:avLst/>
              <a:gdLst/>
              <a:ahLst/>
              <a:cxnLst/>
              <a:rect l="l" t="t" r="r" b="b"/>
              <a:pathLst>
                <a:path w="188" h="141" extrusionOk="0">
                  <a:moveTo>
                    <a:pt x="87" y="0"/>
                  </a:moveTo>
                  <a:cubicBezTo>
                    <a:pt x="40" y="0"/>
                    <a:pt x="0" y="67"/>
                    <a:pt x="25" y="116"/>
                  </a:cubicBezTo>
                  <a:cubicBezTo>
                    <a:pt x="34" y="133"/>
                    <a:pt x="52" y="140"/>
                    <a:pt x="71" y="140"/>
                  </a:cubicBezTo>
                  <a:cubicBezTo>
                    <a:pt x="123" y="140"/>
                    <a:pt x="187" y="89"/>
                    <a:pt x="139" y="31"/>
                  </a:cubicBezTo>
                  <a:cubicBezTo>
                    <a:pt x="122" y="9"/>
                    <a:pt x="104" y="0"/>
                    <a:pt x="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0"/>
            <p:cNvSpPr/>
            <p:nvPr/>
          </p:nvSpPr>
          <p:spPr>
            <a:xfrm rot="824101">
              <a:off x="-105728" y="4742116"/>
              <a:ext cx="17900" cy="13787"/>
            </a:xfrm>
            <a:custGeom>
              <a:avLst/>
              <a:gdLst/>
              <a:ahLst/>
              <a:cxnLst/>
              <a:rect l="l" t="t" r="r" b="b"/>
              <a:pathLst>
                <a:path w="161" h="124" extrusionOk="0">
                  <a:moveTo>
                    <a:pt x="80" y="0"/>
                  </a:moveTo>
                  <a:cubicBezTo>
                    <a:pt x="38" y="0"/>
                    <a:pt x="1" y="58"/>
                    <a:pt x="22" y="103"/>
                  </a:cubicBezTo>
                  <a:cubicBezTo>
                    <a:pt x="29" y="117"/>
                    <a:pt x="44" y="124"/>
                    <a:pt x="60" y="124"/>
                  </a:cubicBezTo>
                  <a:cubicBezTo>
                    <a:pt x="105" y="124"/>
                    <a:pt x="161" y="79"/>
                    <a:pt x="126" y="27"/>
                  </a:cubicBezTo>
                  <a:cubicBezTo>
                    <a:pt x="112" y="8"/>
                    <a:pt x="96" y="0"/>
                    <a:pt x="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0"/>
            <p:cNvSpPr/>
            <p:nvPr/>
          </p:nvSpPr>
          <p:spPr>
            <a:xfrm rot="824101">
              <a:off x="-284998" y="4191845"/>
              <a:ext cx="687866" cy="1139062"/>
            </a:xfrm>
            <a:custGeom>
              <a:avLst/>
              <a:gdLst/>
              <a:ahLst/>
              <a:cxnLst/>
              <a:rect l="l" t="t" r="r" b="b"/>
              <a:pathLst>
                <a:path w="6187" h="10245" extrusionOk="0">
                  <a:moveTo>
                    <a:pt x="1358" y="1"/>
                  </a:moveTo>
                  <a:cubicBezTo>
                    <a:pt x="1167" y="1"/>
                    <a:pt x="971" y="41"/>
                    <a:pt x="774" y="138"/>
                  </a:cubicBezTo>
                  <a:cubicBezTo>
                    <a:pt x="380" y="337"/>
                    <a:pt x="0" y="1097"/>
                    <a:pt x="860" y="2806"/>
                  </a:cubicBezTo>
                  <a:cubicBezTo>
                    <a:pt x="917" y="2905"/>
                    <a:pt x="2037" y="3000"/>
                    <a:pt x="2103" y="3100"/>
                  </a:cubicBezTo>
                  <a:cubicBezTo>
                    <a:pt x="2151" y="3171"/>
                    <a:pt x="1031" y="3223"/>
                    <a:pt x="1078" y="3295"/>
                  </a:cubicBezTo>
                  <a:cubicBezTo>
                    <a:pt x="2293" y="5004"/>
                    <a:pt x="4629" y="7197"/>
                    <a:pt x="5450" y="10245"/>
                  </a:cubicBezTo>
                  <a:cubicBezTo>
                    <a:pt x="6186" y="7753"/>
                    <a:pt x="5403" y="4904"/>
                    <a:pt x="4093" y="2621"/>
                  </a:cubicBezTo>
                  <a:cubicBezTo>
                    <a:pt x="4090" y="2616"/>
                    <a:pt x="4086" y="2613"/>
                    <a:pt x="4082" y="2613"/>
                  </a:cubicBezTo>
                  <a:cubicBezTo>
                    <a:pt x="4018" y="2613"/>
                    <a:pt x="3806" y="3102"/>
                    <a:pt x="3743" y="3102"/>
                  </a:cubicBezTo>
                  <a:cubicBezTo>
                    <a:pt x="3738" y="3102"/>
                    <a:pt x="3735" y="3100"/>
                    <a:pt x="3732" y="3095"/>
                  </a:cubicBezTo>
                  <a:cubicBezTo>
                    <a:pt x="3694" y="3029"/>
                    <a:pt x="3869" y="2245"/>
                    <a:pt x="3832" y="2184"/>
                  </a:cubicBezTo>
                  <a:cubicBezTo>
                    <a:pt x="3580" y="1780"/>
                    <a:pt x="3309" y="1391"/>
                    <a:pt x="3020" y="1021"/>
                  </a:cubicBezTo>
                  <a:cubicBezTo>
                    <a:pt x="2977" y="964"/>
                    <a:pt x="2782" y="736"/>
                    <a:pt x="2730" y="679"/>
                  </a:cubicBezTo>
                  <a:cubicBezTo>
                    <a:pt x="2438" y="362"/>
                    <a:pt x="1926" y="1"/>
                    <a:pt x="13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0"/>
            <p:cNvSpPr/>
            <p:nvPr/>
          </p:nvSpPr>
          <p:spPr>
            <a:xfrm rot="824101">
              <a:off x="-155315" y="4261494"/>
              <a:ext cx="500640" cy="964062"/>
            </a:xfrm>
            <a:custGeom>
              <a:avLst/>
              <a:gdLst/>
              <a:ahLst/>
              <a:cxnLst/>
              <a:rect l="l" t="t" r="r" b="b"/>
              <a:pathLst>
                <a:path w="4503" h="8671" extrusionOk="0">
                  <a:moveTo>
                    <a:pt x="64" y="1"/>
                  </a:moveTo>
                  <a:cubicBezTo>
                    <a:pt x="29" y="1"/>
                    <a:pt x="0" y="44"/>
                    <a:pt x="30" y="77"/>
                  </a:cubicBezTo>
                  <a:cubicBezTo>
                    <a:pt x="40" y="87"/>
                    <a:pt x="970" y="1022"/>
                    <a:pt x="1972" y="2537"/>
                  </a:cubicBezTo>
                  <a:cubicBezTo>
                    <a:pt x="2086" y="2703"/>
                    <a:pt x="2195" y="2878"/>
                    <a:pt x="2314" y="3068"/>
                  </a:cubicBezTo>
                  <a:cubicBezTo>
                    <a:pt x="2064" y="2974"/>
                    <a:pt x="1588" y="2828"/>
                    <a:pt x="1056" y="2828"/>
                  </a:cubicBezTo>
                  <a:cubicBezTo>
                    <a:pt x="921" y="2828"/>
                    <a:pt x="782" y="2837"/>
                    <a:pt x="643" y="2859"/>
                  </a:cubicBezTo>
                  <a:cubicBezTo>
                    <a:pt x="614" y="2864"/>
                    <a:pt x="600" y="2888"/>
                    <a:pt x="605" y="2912"/>
                  </a:cubicBezTo>
                  <a:cubicBezTo>
                    <a:pt x="605" y="2931"/>
                    <a:pt x="624" y="2945"/>
                    <a:pt x="643" y="2950"/>
                  </a:cubicBezTo>
                  <a:lnTo>
                    <a:pt x="652" y="2950"/>
                  </a:lnTo>
                  <a:cubicBezTo>
                    <a:pt x="790" y="2928"/>
                    <a:pt x="926" y="2918"/>
                    <a:pt x="1058" y="2918"/>
                  </a:cubicBezTo>
                  <a:cubicBezTo>
                    <a:pt x="1671" y="2918"/>
                    <a:pt x="2202" y="3118"/>
                    <a:pt x="2390" y="3196"/>
                  </a:cubicBezTo>
                  <a:cubicBezTo>
                    <a:pt x="2504" y="3386"/>
                    <a:pt x="2618" y="3586"/>
                    <a:pt x="2736" y="3795"/>
                  </a:cubicBezTo>
                  <a:cubicBezTo>
                    <a:pt x="2432" y="3662"/>
                    <a:pt x="1682" y="3382"/>
                    <a:pt x="1041" y="3325"/>
                  </a:cubicBezTo>
                  <a:cubicBezTo>
                    <a:pt x="1018" y="3325"/>
                    <a:pt x="1003" y="3339"/>
                    <a:pt x="999" y="3358"/>
                  </a:cubicBezTo>
                  <a:cubicBezTo>
                    <a:pt x="999" y="3377"/>
                    <a:pt x="1013" y="3396"/>
                    <a:pt x="1032" y="3396"/>
                  </a:cubicBezTo>
                  <a:cubicBezTo>
                    <a:pt x="1796" y="3467"/>
                    <a:pt x="2632" y="3818"/>
                    <a:pt x="2793" y="3899"/>
                  </a:cubicBezTo>
                  <a:cubicBezTo>
                    <a:pt x="3496" y="5195"/>
                    <a:pt x="4165" y="6833"/>
                    <a:pt x="4412" y="8628"/>
                  </a:cubicBezTo>
                  <a:cubicBezTo>
                    <a:pt x="4412" y="8651"/>
                    <a:pt x="4431" y="8666"/>
                    <a:pt x="4450" y="8670"/>
                  </a:cubicBezTo>
                  <a:lnTo>
                    <a:pt x="4460" y="8670"/>
                  </a:lnTo>
                  <a:cubicBezTo>
                    <a:pt x="4488" y="8666"/>
                    <a:pt x="4502" y="8642"/>
                    <a:pt x="4502" y="8618"/>
                  </a:cubicBezTo>
                  <a:cubicBezTo>
                    <a:pt x="4208" y="6467"/>
                    <a:pt x="3306" y="4549"/>
                    <a:pt x="2470" y="3158"/>
                  </a:cubicBezTo>
                  <a:cubicBezTo>
                    <a:pt x="2470" y="3144"/>
                    <a:pt x="2466" y="3135"/>
                    <a:pt x="2456" y="3130"/>
                  </a:cubicBezTo>
                  <a:cubicBezTo>
                    <a:pt x="2314" y="2902"/>
                    <a:pt x="2181" y="2684"/>
                    <a:pt x="2048" y="2484"/>
                  </a:cubicBezTo>
                  <a:cubicBezTo>
                    <a:pt x="1953" y="2342"/>
                    <a:pt x="1858" y="2204"/>
                    <a:pt x="1768" y="2071"/>
                  </a:cubicBezTo>
                  <a:cubicBezTo>
                    <a:pt x="1749" y="1644"/>
                    <a:pt x="1787" y="1221"/>
                    <a:pt x="1877" y="808"/>
                  </a:cubicBezTo>
                  <a:cubicBezTo>
                    <a:pt x="1886" y="761"/>
                    <a:pt x="1891" y="733"/>
                    <a:pt x="1858" y="718"/>
                  </a:cubicBezTo>
                  <a:cubicBezTo>
                    <a:pt x="1852" y="717"/>
                    <a:pt x="1847" y="717"/>
                    <a:pt x="1841" y="717"/>
                  </a:cubicBezTo>
                  <a:cubicBezTo>
                    <a:pt x="1824" y="717"/>
                    <a:pt x="1808" y="723"/>
                    <a:pt x="1801" y="737"/>
                  </a:cubicBezTo>
                  <a:cubicBezTo>
                    <a:pt x="1796" y="747"/>
                    <a:pt x="1796" y="751"/>
                    <a:pt x="1796" y="761"/>
                  </a:cubicBezTo>
                  <a:cubicBezTo>
                    <a:pt x="1796" y="766"/>
                    <a:pt x="1792" y="775"/>
                    <a:pt x="1792" y="789"/>
                  </a:cubicBezTo>
                  <a:cubicBezTo>
                    <a:pt x="1706" y="1165"/>
                    <a:pt x="1668" y="1549"/>
                    <a:pt x="1673" y="1934"/>
                  </a:cubicBezTo>
                  <a:cubicBezTo>
                    <a:pt x="818" y="737"/>
                    <a:pt x="101" y="20"/>
                    <a:pt x="92" y="11"/>
                  </a:cubicBezTo>
                  <a:cubicBezTo>
                    <a:pt x="83" y="4"/>
                    <a:pt x="73" y="1"/>
                    <a:pt x="64" y="1"/>
                  </a:cubicBezTo>
                  <a:close/>
                </a:path>
              </a:pathLst>
            </a:custGeom>
            <a:solidFill>
              <a:srgbClr val="0000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20"/>
          <p:cNvGrpSpPr/>
          <p:nvPr/>
        </p:nvGrpSpPr>
        <p:grpSpPr>
          <a:xfrm>
            <a:off x="2592445" y="4331380"/>
            <a:ext cx="839056" cy="737083"/>
            <a:chOff x="5714445" y="186905"/>
            <a:chExt cx="839056" cy="737083"/>
          </a:xfrm>
        </p:grpSpPr>
        <p:sp>
          <p:nvSpPr>
            <p:cNvPr id="337" name="Google Shape;337;p20"/>
            <p:cNvSpPr/>
            <p:nvPr/>
          </p:nvSpPr>
          <p:spPr>
            <a:xfrm>
              <a:off x="5814076" y="213083"/>
              <a:ext cx="222317" cy="163124"/>
            </a:xfrm>
            <a:custGeom>
              <a:avLst/>
              <a:gdLst/>
              <a:ahLst/>
              <a:cxnLst/>
              <a:rect l="l" t="t" r="r" b="b"/>
              <a:pathLst>
                <a:path w="1138" h="835" extrusionOk="0">
                  <a:moveTo>
                    <a:pt x="774" y="1"/>
                  </a:moveTo>
                  <a:cubicBezTo>
                    <a:pt x="697" y="1"/>
                    <a:pt x="602" y="24"/>
                    <a:pt x="489" y="77"/>
                  </a:cubicBezTo>
                  <a:cubicBezTo>
                    <a:pt x="1" y="305"/>
                    <a:pt x="287" y="835"/>
                    <a:pt x="610" y="835"/>
                  </a:cubicBezTo>
                  <a:cubicBezTo>
                    <a:pt x="676" y="835"/>
                    <a:pt x="744" y="812"/>
                    <a:pt x="807" y="761"/>
                  </a:cubicBezTo>
                  <a:cubicBezTo>
                    <a:pt x="1113" y="510"/>
                    <a:pt x="1137"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a:off x="6264373" y="186905"/>
              <a:ext cx="156481" cy="123661"/>
            </a:xfrm>
            <a:custGeom>
              <a:avLst/>
              <a:gdLst/>
              <a:ahLst/>
              <a:cxnLst/>
              <a:rect l="l" t="t" r="r" b="b"/>
              <a:pathLst>
                <a:path w="801" h="633" extrusionOk="0">
                  <a:moveTo>
                    <a:pt x="327" y="1"/>
                  </a:moveTo>
                  <a:cubicBezTo>
                    <a:pt x="296" y="1"/>
                    <a:pt x="264" y="6"/>
                    <a:pt x="230" y="16"/>
                  </a:cubicBezTo>
                  <a:cubicBezTo>
                    <a:pt x="21" y="82"/>
                    <a:pt x="0" y="633"/>
                    <a:pt x="323" y="633"/>
                  </a:cubicBezTo>
                  <a:cubicBezTo>
                    <a:pt x="351" y="633"/>
                    <a:pt x="382" y="628"/>
                    <a:pt x="416" y="619"/>
                  </a:cubicBezTo>
                  <a:cubicBezTo>
                    <a:pt x="801" y="511"/>
                    <a:pt x="642" y="1"/>
                    <a:pt x="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6028382" y="434032"/>
              <a:ext cx="286785" cy="184808"/>
            </a:xfrm>
            <a:custGeom>
              <a:avLst/>
              <a:gdLst/>
              <a:ahLst/>
              <a:cxnLst/>
              <a:rect l="l" t="t" r="r" b="b"/>
              <a:pathLst>
                <a:path w="1468" h="946" extrusionOk="0">
                  <a:moveTo>
                    <a:pt x="902" y="1"/>
                  </a:moveTo>
                  <a:cubicBezTo>
                    <a:pt x="501" y="1"/>
                    <a:pt x="1" y="727"/>
                    <a:pt x="565" y="916"/>
                  </a:cubicBezTo>
                  <a:cubicBezTo>
                    <a:pt x="625" y="936"/>
                    <a:pt x="682" y="945"/>
                    <a:pt x="736" y="945"/>
                  </a:cubicBezTo>
                  <a:cubicBezTo>
                    <a:pt x="1236" y="945"/>
                    <a:pt x="1468" y="168"/>
                    <a:pt x="992" y="14"/>
                  </a:cubicBezTo>
                  <a:cubicBezTo>
                    <a:pt x="963" y="5"/>
                    <a:pt x="933" y="1"/>
                    <a:pt x="9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6090505" y="775907"/>
              <a:ext cx="217042" cy="148081"/>
            </a:xfrm>
            <a:custGeom>
              <a:avLst/>
              <a:gdLst/>
              <a:ahLst/>
              <a:cxnLst/>
              <a:rect l="l" t="t" r="r" b="b"/>
              <a:pathLst>
                <a:path w="1111" h="758" extrusionOk="0">
                  <a:moveTo>
                    <a:pt x="516" y="0"/>
                  </a:moveTo>
                  <a:cubicBezTo>
                    <a:pt x="439" y="0"/>
                    <a:pt x="355" y="19"/>
                    <a:pt x="266" y="63"/>
                  </a:cubicBezTo>
                  <a:cubicBezTo>
                    <a:pt x="0" y="198"/>
                    <a:pt x="100" y="758"/>
                    <a:pt x="469" y="758"/>
                  </a:cubicBezTo>
                  <a:cubicBezTo>
                    <a:pt x="529" y="758"/>
                    <a:pt x="596" y="743"/>
                    <a:pt x="669" y="709"/>
                  </a:cubicBezTo>
                  <a:cubicBezTo>
                    <a:pt x="1111" y="506"/>
                    <a:pt x="913" y="0"/>
                    <a:pt x="5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6425151" y="531124"/>
              <a:ext cx="128350" cy="123661"/>
            </a:xfrm>
            <a:custGeom>
              <a:avLst/>
              <a:gdLst/>
              <a:ahLst/>
              <a:cxnLst/>
              <a:rect l="l" t="t" r="r" b="b"/>
              <a:pathLst>
                <a:path w="657" h="633" extrusionOk="0">
                  <a:moveTo>
                    <a:pt x="331" y="0"/>
                  </a:moveTo>
                  <a:cubicBezTo>
                    <a:pt x="228" y="0"/>
                    <a:pt x="123" y="60"/>
                    <a:pt x="77" y="186"/>
                  </a:cubicBezTo>
                  <a:cubicBezTo>
                    <a:pt x="0" y="394"/>
                    <a:pt x="183" y="633"/>
                    <a:pt x="354" y="633"/>
                  </a:cubicBezTo>
                  <a:cubicBezTo>
                    <a:pt x="438" y="633"/>
                    <a:pt x="519" y="575"/>
                    <a:pt x="566" y="429"/>
                  </a:cubicBezTo>
                  <a:cubicBezTo>
                    <a:pt x="656" y="152"/>
                    <a:pt x="496" y="0"/>
                    <a:pt x="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5714445" y="617667"/>
              <a:ext cx="219973" cy="106861"/>
            </a:xfrm>
            <a:custGeom>
              <a:avLst/>
              <a:gdLst/>
              <a:ahLst/>
              <a:cxnLst/>
              <a:rect l="l" t="t" r="r" b="b"/>
              <a:pathLst>
                <a:path w="1126" h="547" extrusionOk="0">
                  <a:moveTo>
                    <a:pt x="513" y="0"/>
                  </a:moveTo>
                  <a:cubicBezTo>
                    <a:pt x="444" y="0"/>
                    <a:pt x="374" y="14"/>
                    <a:pt x="311" y="47"/>
                  </a:cubicBezTo>
                  <a:cubicBezTo>
                    <a:pt x="53" y="176"/>
                    <a:pt x="1" y="546"/>
                    <a:pt x="337" y="546"/>
                  </a:cubicBezTo>
                  <a:cubicBezTo>
                    <a:pt x="410" y="546"/>
                    <a:pt x="500" y="529"/>
                    <a:pt x="610" y="489"/>
                  </a:cubicBezTo>
                  <a:cubicBezTo>
                    <a:pt x="1125" y="305"/>
                    <a:pt x="832" y="0"/>
                    <a:pt x="5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9">
    <p:spTree>
      <p:nvGrpSpPr>
        <p:cNvPr id="1" name="Shape 366"/>
        <p:cNvGrpSpPr/>
        <p:nvPr/>
      </p:nvGrpSpPr>
      <p:grpSpPr>
        <a:xfrm>
          <a:off x="0" y="0"/>
          <a:ext cx="0" cy="0"/>
          <a:chOff x="0" y="0"/>
          <a:chExt cx="0" cy="0"/>
        </a:xfrm>
      </p:grpSpPr>
      <p:sp>
        <p:nvSpPr>
          <p:cNvPr id="367" name="Google Shape;367;p22"/>
          <p:cNvSpPr txBox="1">
            <a:spLocks noGrp="1"/>
          </p:cNvSpPr>
          <p:nvPr>
            <p:ph type="title"/>
          </p:nvPr>
        </p:nvSpPr>
        <p:spPr>
          <a:xfrm>
            <a:off x="4696312" y="941675"/>
            <a:ext cx="3680100" cy="2197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8" name="Google Shape;368;p22"/>
          <p:cNvSpPr txBox="1">
            <a:spLocks noGrp="1"/>
          </p:cNvSpPr>
          <p:nvPr>
            <p:ph type="subTitle" idx="1"/>
          </p:nvPr>
        </p:nvSpPr>
        <p:spPr>
          <a:xfrm>
            <a:off x="4696300" y="3139175"/>
            <a:ext cx="3680100" cy="1003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spcBef>
                <a:spcPts val="0"/>
              </a:spcBef>
              <a:spcAft>
                <a:spcPts val="0"/>
              </a:spcAft>
              <a:buSzPts val="1500"/>
              <a:buChar char="○"/>
              <a:defRPr/>
            </a:lvl2pPr>
            <a:lvl3pPr lvl="2" algn="ctr" rtl="0">
              <a:spcBef>
                <a:spcPts val="0"/>
              </a:spcBef>
              <a:spcAft>
                <a:spcPts val="0"/>
              </a:spcAft>
              <a:buSzPts val="1500"/>
              <a:buChar char="■"/>
              <a:defRPr/>
            </a:lvl3pPr>
            <a:lvl4pPr lvl="3" algn="ctr" rtl="0">
              <a:spcBef>
                <a:spcPts val="0"/>
              </a:spcBef>
              <a:spcAft>
                <a:spcPts val="0"/>
              </a:spcAft>
              <a:buSzPts val="1500"/>
              <a:buChar char="●"/>
              <a:defRPr/>
            </a:lvl4pPr>
            <a:lvl5pPr lvl="4" algn="ctr" rtl="0">
              <a:spcBef>
                <a:spcPts val="0"/>
              </a:spcBef>
              <a:spcAft>
                <a:spcPts val="0"/>
              </a:spcAft>
              <a:buSzPts val="1500"/>
              <a:buChar char="○"/>
              <a:defRPr/>
            </a:lvl5pPr>
            <a:lvl6pPr lvl="5" algn="ctr" rtl="0">
              <a:spcBef>
                <a:spcPts val="0"/>
              </a:spcBef>
              <a:spcAft>
                <a:spcPts val="0"/>
              </a:spcAft>
              <a:buSzPts val="1500"/>
              <a:buChar char="■"/>
              <a:defRPr/>
            </a:lvl6pPr>
            <a:lvl7pPr lvl="6" algn="ctr" rtl="0">
              <a:spcBef>
                <a:spcPts val="0"/>
              </a:spcBef>
              <a:spcAft>
                <a:spcPts val="0"/>
              </a:spcAft>
              <a:buSzPts val="1500"/>
              <a:buChar char="●"/>
              <a:defRPr/>
            </a:lvl7pPr>
            <a:lvl8pPr lvl="7" algn="ctr" rtl="0">
              <a:spcBef>
                <a:spcPts val="0"/>
              </a:spcBef>
              <a:spcAft>
                <a:spcPts val="0"/>
              </a:spcAft>
              <a:buSzPts val="1500"/>
              <a:buChar char="○"/>
              <a:defRPr/>
            </a:lvl8pPr>
            <a:lvl9pPr lvl="8" algn="ctr" rtl="0">
              <a:spcBef>
                <a:spcPts val="0"/>
              </a:spcBef>
              <a:spcAft>
                <a:spcPts val="0"/>
              </a:spcAft>
              <a:buSzPts val="1500"/>
              <a:buChar char="■"/>
              <a:defRPr/>
            </a:lvl9pPr>
          </a:lstStyle>
          <a:p>
            <a:endParaRPr/>
          </a:p>
        </p:txBody>
      </p:sp>
      <p:grpSp>
        <p:nvGrpSpPr>
          <p:cNvPr id="369" name="Google Shape;369;p22"/>
          <p:cNvGrpSpPr/>
          <p:nvPr/>
        </p:nvGrpSpPr>
        <p:grpSpPr>
          <a:xfrm>
            <a:off x="7765468" y="-114050"/>
            <a:ext cx="1514865" cy="1307101"/>
            <a:chOff x="7765468" y="-114050"/>
            <a:chExt cx="1514865" cy="1307101"/>
          </a:xfrm>
        </p:grpSpPr>
        <p:sp>
          <p:nvSpPr>
            <p:cNvPr id="370" name="Google Shape;370;p22"/>
            <p:cNvSpPr/>
            <p:nvPr/>
          </p:nvSpPr>
          <p:spPr>
            <a:xfrm flipH="1">
              <a:off x="8007018" y="-76700"/>
              <a:ext cx="1225533" cy="1057451"/>
            </a:xfrm>
            <a:custGeom>
              <a:avLst/>
              <a:gdLst/>
              <a:ahLst/>
              <a:cxnLst/>
              <a:rect l="l" t="t" r="r" b="b"/>
              <a:pathLst>
                <a:path w="18724" h="16156" extrusionOk="0">
                  <a:moveTo>
                    <a:pt x="16934" y="0"/>
                  </a:moveTo>
                  <a:lnTo>
                    <a:pt x="0" y="589"/>
                  </a:lnTo>
                  <a:lnTo>
                    <a:pt x="0" y="16156"/>
                  </a:lnTo>
                  <a:cubicBezTo>
                    <a:pt x="18724" y="15553"/>
                    <a:pt x="16934" y="0"/>
                    <a:pt x="16934" y="0"/>
                  </a:cubicBezTo>
                  <a:close/>
                </a:path>
              </a:pathLst>
            </a:custGeom>
            <a:solidFill>
              <a:srgbClr val="FFE66A">
                <a:alpha val="7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2"/>
            <p:cNvSpPr/>
            <p:nvPr/>
          </p:nvSpPr>
          <p:spPr>
            <a:xfrm flipH="1">
              <a:off x="7765468" y="-114050"/>
              <a:ext cx="1514865" cy="1307101"/>
            </a:xfrm>
            <a:custGeom>
              <a:avLst/>
              <a:gdLst/>
              <a:ahLst/>
              <a:cxnLst/>
              <a:rect l="l" t="t" r="r" b="b"/>
              <a:pathLst>
                <a:path w="18724" h="16156" extrusionOk="0">
                  <a:moveTo>
                    <a:pt x="16934" y="0"/>
                  </a:moveTo>
                  <a:lnTo>
                    <a:pt x="0" y="589"/>
                  </a:lnTo>
                  <a:lnTo>
                    <a:pt x="0" y="16156"/>
                  </a:lnTo>
                  <a:cubicBezTo>
                    <a:pt x="18724" y="15553"/>
                    <a:pt x="16934" y="0"/>
                    <a:pt x="16934" y="0"/>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372;p22"/>
          <p:cNvGrpSpPr/>
          <p:nvPr/>
        </p:nvGrpSpPr>
        <p:grpSpPr>
          <a:xfrm>
            <a:off x="-145893" y="3988235"/>
            <a:ext cx="1314225" cy="1450507"/>
            <a:chOff x="374477" y="4322264"/>
            <a:chExt cx="1044528" cy="1152843"/>
          </a:xfrm>
        </p:grpSpPr>
        <p:sp>
          <p:nvSpPr>
            <p:cNvPr id="373" name="Google Shape;373;p22"/>
            <p:cNvSpPr/>
            <p:nvPr/>
          </p:nvSpPr>
          <p:spPr>
            <a:xfrm rot="824101">
              <a:off x="489265" y="4378964"/>
              <a:ext cx="602814" cy="1039443"/>
            </a:xfrm>
            <a:custGeom>
              <a:avLst/>
              <a:gdLst/>
              <a:ahLst/>
              <a:cxnLst/>
              <a:rect l="l" t="t" r="r" b="b"/>
              <a:pathLst>
                <a:path w="5422" h="9349" fill="none" extrusionOk="0">
                  <a:moveTo>
                    <a:pt x="0" y="9348"/>
                  </a:moveTo>
                  <a:cubicBezTo>
                    <a:pt x="0" y="9348"/>
                    <a:pt x="4368" y="3794"/>
                    <a:pt x="5422" y="0"/>
                  </a:cubicBezTo>
                </a:path>
              </a:pathLst>
            </a:custGeom>
            <a:noFill/>
            <a:ln w="825" cap="rnd" cmpd="sng">
              <a:solidFill>
                <a:schemeClr val="accent4"/>
              </a:solidFill>
              <a:prstDash val="solid"/>
              <a:miter lim="47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2"/>
            <p:cNvSpPr/>
            <p:nvPr/>
          </p:nvSpPr>
          <p:spPr>
            <a:xfrm rot="824101">
              <a:off x="1158433" y="4388783"/>
              <a:ext cx="145756" cy="104511"/>
            </a:xfrm>
            <a:custGeom>
              <a:avLst/>
              <a:gdLst/>
              <a:ahLst/>
              <a:cxnLst/>
              <a:rect l="l" t="t" r="r" b="b"/>
              <a:pathLst>
                <a:path w="1311" h="940" extrusionOk="0">
                  <a:moveTo>
                    <a:pt x="383" y="1"/>
                  </a:moveTo>
                  <a:cubicBezTo>
                    <a:pt x="277" y="1"/>
                    <a:pt x="173" y="50"/>
                    <a:pt x="128" y="161"/>
                  </a:cubicBezTo>
                  <a:cubicBezTo>
                    <a:pt x="0" y="460"/>
                    <a:pt x="446" y="940"/>
                    <a:pt x="446" y="940"/>
                  </a:cubicBezTo>
                  <a:cubicBezTo>
                    <a:pt x="446" y="940"/>
                    <a:pt x="1097" y="925"/>
                    <a:pt x="1225" y="621"/>
                  </a:cubicBezTo>
                  <a:cubicBezTo>
                    <a:pt x="1311" y="418"/>
                    <a:pt x="1129" y="217"/>
                    <a:pt x="936" y="217"/>
                  </a:cubicBezTo>
                  <a:cubicBezTo>
                    <a:pt x="841" y="217"/>
                    <a:pt x="743" y="266"/>
                    <a:pt x="674" y="389"/>
                  </a:cubicBezTo>
                  <a:cubicBezTo>
                    <a:pt x="762" y="151"/>
                    <a:pt x="568" y="1"/>
                    <a:pt x="3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2"/>
            <p:cNvSpPr/>
            <p:nvPr/>
          </p:nvSpPr>
          <p:spPr>
            <a:xfrm rot="824101">
              <a:off x="528493" y="4501168"/>
              <a:ext cx="439269" cy="725020"/>
            </a:xfrm>
            <a:custGeom>
              <a:avLst/>
              <a:gdLst/>
              <a:ahLst/>
              <a:cxnLst/>
              <a:rect l="l" t="t" r="r" b="b"/>
              <a:pathLst>
                <a:path w="3951" h="6521" extrusionOk="0">
                  <a:moveTo>
                    <a:pt x="3228" y="1"/>
                  </a:moveTo>
                  <a:cubicBezTo>
                    <a:pt x="2972" y="1"/>
                    <a:pt x="2449" y="217"/>
                    <a:pt x="2004" y="1147"/>
                  </a:cubicBezTo>
                  <a:cubicBezTo>
                    <a:pt x="1976" y="1218"/>
                    <a:pt x="2379" y="1835"/>
                    <a:pt x="2356" y="1911"/>
                  </a:cubicBezTo>
                  <a:cubicBezTo>
                    <a:pt x="2355" y="1913"/>
                    <a:pt x="2353" y="1914"/>
                    <a:pt x="2350" y="1914"/>
                  </a:cubicBezTo>
                  <a:cubicBezTo>
                    <a:pt x="2297" y="1914"/>
                    <a:pt x="1897" y="1457"/>
                    <a:pt x="1848" y="1457"/>
                  </a:cubicBezTo>
                  <a:cubicBezTo>
                    <a:pt x="1845" y="1457"/>
                    <a:pt x="1844" y="1458"/>
                    <a:pt x="1843" y="1460"/>
                  </a:cubicBezTo>
                  <a:cubicBezTo>
                    <a:pt x="1444" y="2775"/>
                    <a:pt x="1249" y="4869"/>
                    <a:pt x="1" y="6521"/>
                  </a:cubicBezTo>
                  <a:cubicBezTo>
                    <a:pt x="1591" y="5899"/>
                    <a:pt x="2750" y="4342"/>
                    <a:pt x="3405" y="2747"/>
                  </a:cubicBezTo>
                  <a:cubicBezTo>
                    <a:pt x="3410" y="2735"/>
                    <a:pt x="3395" y="2731"/>
                    <a:pt x="3369" y="2731"/>
                  </a:cubicBezTo>
                  <a:cubicBezTo>
                    <a:pt x="3294" y="2731"/>
                    <a:pt x="3122" y="2767"/>
                    <a:pt x="3049" y="2767"/>
                  </a:cubicBezTo>
                  <a:cubicBezTo>
                    <a:pt x="3023" y="2767"/>
                    <a:pt x="3010" y="2763"/>
                    <a:pt x="3016" y="2751"/>
                  </a:cubicBezTo>
                  <a:cubicBezTo>
                    <a:pt x="3030" y="2704"/>
                    <a:pt x="3509" y="2481"/>
                    <a:pt x="3523" y="2438"/>
                  </a:cubicBezTo>
                  <a:cubicBezTo>
                    <a:pt x="3633" y="2144"/>
                    <a:pt x="3728" y="1845"/>
                    <a:pt x="3804" y="1545"/>
                  </a:cubicBezTo>
                  <a:cubicBezTo>
                    <a:pt x="3813" y="1503"/>
                    <a:pt x="3856" y="1308"/>
                    <a:pt x="3861" y="1256"/>
                  </a:cubicBezTo>
                  <a:cubicBezTo>
                    <a:pt x="3951" y="529"/>
                    <a:pt x="3623" y="183"/>
                    <a:pt x="3353" y="26"/>
                  </a:cubicBezTo>
                  <a:cubicBezTo>
                    <a:pt x="3326" y="11"/>
                    <a:pt x="3283" y="1"/>
                    <a:pt x="3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rot="824101">
              <a:off x="590623" y="4548632"/>
              <a:ext cx="343210" cy="643968"/>
            </a:xfrm>
            <a:custGeom>
              <a:avLst/>
              <a:gdLst/>
              <a:ahLst/>
              <a:cxnLst/>
              <a:rect l="l" t="t" r="r" b="b"/>
              <a:pathLst>
                <a:path w="3087" h="5792" extrusionOk="0">
                  <a:moveTo>
                    <a:pt x="2704" y="1"/>
                  </a:moveTo>
                  <a:cubicBezTo>
                    <a:pt x="2689" y="1"/>
                    <a:pt x="2678" y="13"/>
                    <a:pt x="2678" y="25"/>
                  </a:cubicBezTo>
                  <a:cubicBezTo>
                    <a:pt x="2574" y="704"/>
                    <a:pt x="2412" y="1374"/>
                    <a:pt x="2189" y="2024"/>
                  </a:cubicBezTo>
                  <a:cubicBezTo>
                    <a:pt x="2146" y="2152"/>
                    <a:pt x="2099" y="2280"/>
                    <a:pt x="2047" y="2418"/>
                  </a:cubicBezTo>
                  <a:cubicBezTo>
                    <a:pt x="1985" y="2209"/>
                    <a:pt x="1819" y="1782"/>
                    <a:pt x="1482" y="1469"/>
                  </a:cubicBezTo>
                  <a:cubicBezTo>
                    <a:pt x="1477" y="1461"/>
                    <a:pt x="1470" y="1458"/>
                    <a:pt x="1462" y="1458"/>
                  </a:cubicBezTo>
                  <a:cubicBezTo>
                    <a:pt x="1454" y="1458"/>
                    <a:pt x="1446" y="1461"/>
                    <a:pt x="1439" y="1469"/>
                  </a:cubicBezTo>
                  <a:cubicBezTo>
                    <a:pt x="1434" y="1478"/>
                    <a:pt x="1430" y="1492"/>
                    <a:pt x="1439" y="1502"/>
                  </a:cubicBezTo>
                  <a:cubicBezTo>
                    <a:pt x="1439" y="1502"/>
                    <a:pt x="1439" y="1506"/>
                    <a:pt x="1444" y="1506"/>
                  </a:cubicBezTo>
                  <a:cubicBezTo>
                    <a:pt x="1814" y="1858"/>
                    <a:pt x="1971" y="2352"/>
                    <a:pt x="2013" y="2508"/>
                  </a:cubicBezTo>
                  <a:cubicBezTo>
                    <a:pt x="1961" y="2641"/>
                    <a:pt x="1900" y="2784"/>
                    <a:pt x="1843" y="2926"/>
                  </a:cubicBezTo>
                  <a:cubicBezTo>
                    <a:pt x="1790" y="2712"/>
                    <a:pt x="1629" y="2214"/>
                    <a:pt x="1401" y="1858"/>
                  </a:cubicBezTo>
                  <a:cubicBezTo>
                    <a:pt x="1398" y="1851"/>
                    <a:pt x="1389" y="1846"/>
                    <a:pt x="1379" y="1846"/>
                  </a:cubicBezTo>
                  <a:cubicBezTo>
                    <a:pt x="1375" y="1846"/>
                    <a:pt x="1372" y="1847"/>
                    <a:pt x="1368" y="1848"/>
                  </a:cubicBezTo>
                  <a:cubicBezTo>
                    <a:pt x="1358" y="1858"/>
                    <a:pt x="1354" y="1872"/>
                    <a:pt x="1363" y="1882"/>
                  </a:cubicBezTo>
                  <a:cubicBezTo>
                    <a:pt x="1634" y="2304"/>
                    <a:pt x="1786" y="2879"/>
                    <a:pt x="1809" y="2997"/>
                  </a:cubicBezTo>
                  <a:cubicBezTo>
                    <a:pt x="1420" y="3880"/>
                    <a:pt x="841" y="4891"/>
                    <a:pt x="10" y="5741"/>
                  </a:cubicBezTo>
                  <a:cubicBezTo>
                    <a:pt x="1" y="5751"/>
                    <a:pt x="1" y="5765"/>
                    <a:pt x="5" y="5774"/>
                  </a:cubicBezTo>
                  <a:cubicBezTo>
                    <a:pt x="10" y="5779"/>
                    <a:pt x="10" y="5779"/>
                    <a:pt x="10" y="5784"/>
                  </a:cubicBezTo>
                  <a:cubicBezTo>
                    <a:pt x="17" y="5789"/>
                    <a:pt x="25" y="5791"/>
                    <a:pt x="33" y="5791"/>
                  </a:cubicBezTo>
                  <a:cubicBezTo>
                    <a:pt x="41" y="5791"/>
                    <a:pt x="48" y="5789"/>
                    <a:pt x="53" y="5784"/>
                  </a:cubicBezTo>
                  <a:cubicBezTo>
                    <a:pt x="1050" y="4763"/>
                    <a:pt x="1681" y="3524"/>
                    <a:pt x="2066" y="2532"/>
                  </a:cubicBezTo>
                  <a:cubicBezTo>
                    <a:pt x="2070" y="2527"/>
                    <a:pt x="2075" y="2518"/>
                    <a:pt x="2075" y="2513"/>
                  </a:cubicBezTo>
                  <a:cubicBezTo>
                    <a:pt x="2137" y="2347"/>
                    <a:pt x="2194" y="2190"/>
                    <a:pt x="2241" y="2043"/>
                  </a:cubicBezTo>
                  <a:cubicBezTo>
                    <a:pt x="2279" y="1934"/>
                    <a:pt x="2313" y="1829"/>
                    <a:pt x="2346" y="1730"/>
                  </a:cubicBezTo>
                  <a:cubicBezTo>
                    <a:pt x="2555" y="1549"/>
                    <a:pt x="2792" y="1397"/>
                    <a:pt x="3044" y="1279"/>
                  </a:cubicBezTo>
                  <a:cubicBezTo>
                    <a:pt x="3072" y="1264"/>
                    <a:pt x="3086" y="1255"/>
                    <a:pt x="3082" y="1231"/>
                  </a:cubicBezTo>
                  <a:cubicBezTo>
                    <a:pt x="3078" y="1219"/>
                    <a:pt x="3067" y="1211"/>
                    <a:pt x="3056" y="1211"/>
                  </a:cubicBezTo>
                  <a:cubicBezTo>
                    <a:pt x="3053" y="1211"/>
                    <a:pt x="3051" y="1211"/>
                    <a:pt x="3048" y="1212"/>
                  </a:cubicBezTo>
                  <a:cubicBezTo>
                    <a:pt x="3044" y="1212"/>
                    <a:pt x="3039" y="1212"/>
                    <a:pt x="3034" y="1217"/>
                  </a:cubicBezTo>
                  <a:lnTo>
                    <a:pt x="3020" y="1226"/>
                  </a:lnTo>
                  <a:cubicBezTo>
                    <a:pt x="2787" y="1331"/>
                    <a:pt x="2574" y="1469"/>
                    <a:pt x="2374" y="1625"/>
                  </a:cubicBezTo>
                  <a:cubicBezTo>
                    <a:pt x="2536" y="1103"/>
                    <a:pt x="2654" y="571"/>
                    <a:pt x="2735" y="35"/>
                  </a:cubicBezTo>
                  <a:cubicBezTo>
                    <a:pt x="2740" y="16"/>
                    <a:pt x="2726" y="2"/>
                    <a:pt x="2711" y="2"/>
                  </a:cubicBezTo>
                  <a:cubicBezTo>
                    <a:pt x="2709" y="1"/>
                    <a:pt x="2706" y="1"/>
                    <a:pt x="2704" y="1"/>
                  </a:cubicBezTo>
                  <a:close/>
                </a:path>
              </a:pathLst>
            </a:custGeom>
            <a:solidFill>
              <a:srgbClr val="0000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2"/>
            <p:cNvSpPr/>
            <p:nvPr/>
          </p:nvSpPr>
          <p:spPr>
            <a:xfrm rot="824101">
              <a:off x="577271" y="4523453"/>
              <a:ext cx="750682" cy="857327"/>
            </a:xfrm>
            <a:custGeom>
              <a:avLst/>
              <a:gdLst/>
              <a:ahLst/>
              <a:cxnLst/>
              <a:rect l="l" t="t" r="r" b="b"/>
              <a:pathLst>
                <a:path w="6752" h="7711" extrusionOk="0">
                  <a:moveTo>
                    <a:pt x="5862" y="1"/>
                  </a:moveTo>
                  <a:cubicBezTo>
                    <a:pt x="5480" y="1"/>
                    <a:pt x="4830" y="230"/>
                    <a:pt x="4107" y="1183"/>
                  </a:cubicBezTo>
                  <a:cubicBezTo>
                    <a:pt x="4050" y="1268"/>
                    <a:pt x="4411" y="2194"/>
                    <a:pt x="4354" y="2289"/>
                  </a:cubicBezTo>
                  <a:cubicBezTo>
                    <a:pt x="4353" y="2291"/>
                    <a:pt x="4351" y="2292"/>
                    <a:pt x="4349" y="2292"/>
                  </a:cubicBezTo>
                  <a:cubicBezTo>
                    <a:pt x="4290" y="2292"/>
                    <a:pt x="3874" y="1544"/>
                    <a:pt x="3813" y="1544"/>
                  </a:cubicBezTo>
                  <a:cubicBezTo>
                    <a:pt x="3811" y="1544"/>
                    <a:pt x="3809" y="1546"/>
                    <a:pt x="3808" y="1548"/>
                  </a:cubicBezTo>
                  <a:cubicBezTo>
                    <a:pt x="2925" y="3172"/>
                    <a:pt x="2099" y="5873"/>
                    <a:pt x="0" y="7710"/>
                  </a:cubicBezTo>
                  <a:cubicBezTo>
                    <a:pt x="2260" y="7326"/>
                    <a:pt x="4211" y="5593"/>
                    <a:pt x="5507" y="3670"/>
                  </a:cubicBezTo>
                  <a:cubicBezTo>
                    <a:pt x="5555" y="3599"/>
                    <a:pt x="4947" y="3642"/>
                    <a:pt x="4995" y="3570"/>
                  </a:cubicBezTo>
                  <a:cubicBezTo>
                    <a:pt x="5028" y="3514"/>
                    <a:pt x="5721" y="3347"/>
                    <a:pt x="5754" y="3295"/>
                  </a:cubicBezTo>
                  <a:cubicBezTo>
                    <a:pt x="5973" y="2939"/>
                    <a:pt x="6177" y="2574"/>
                    <a:pt x="6362" y="2198"/>
                  </a:cubicBezTo>
                  <a:cubicBezTo>
                    <a:pt x="6386" y="2146"/>
                    <a:pt x="6495" y="1904"/>
                    <a:pt x="6519" y="1838"/>
                  </a:cubicBezTo>
                  <a:cubicBezTo>
                    <a:pt x="6704" y="1363"/>
                    <a:pt x="6751" y="513"/>
                    <a:pt x="6182" y="81"/>
                  </a:cubicBezTo>
                  <a:cubicBezTo>
                    <a:pt x="6128" y="39"/>
                    <a:pt x="6017" y="1"/>
                    <a:pt x="58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2"/>
            <p:cNvSpPr/>
            <p:nvPr/>
          </p:nvSpPr>
          <p:spPr>
            <a:xfrm rot="824101">
              <a:off x="668331" y="4586540"/>
              <a:ext cx="588138" cy="766268"/>
            </a:xfrm>
            <a:custGeom>
              <a:avLst/>
              <a:gdLst/>
              <a:ahLst/>
              <a:cxnLst/>
              <a:rect l="l" t="t" r="r" b="b"/>
              <a:pathLst>
                <a:path w="5290" h="6892" extrusionOk="0">
                  <a:moveTo>
                    <a:pt x="5122" y="1"/>
                  </a:moveTo>
                  <a:cubicBezTo>
                    <a:pt x="5108" y="1"/>
                    <a:pt x="5094" y="8"/>
                    <a:pt x="5085" y="23"/>
                  </a:cubicBezTo>
                  <a:cubicBezTo>
                    <a:pt x="5085" y="33"/>
                    <a:pt x="4706" y="1139"/>
                    <a:pt x="3899" y="2521"/>
                  </a:cubicBezTo>
                  <a:cubicBezTo>
                    <a:pt x="3808" y="2672"/>
                    <a:pt x="3713" y="2834"/>
                    <a:pt x="3609" y="2995"/>
                  </a:cubicBezTo>
                  <a:cubicBezTo>
                    <a:pt x="3580" y="2701"/>
                    <a:pt x="3481" y="2098"/>
                    <a:pt x="3125" y="1590"/>
                  </a:cubicBezTo>
                  <a:cubicBezTo>
                    <a:pt x="3115" y="1578"/>
                    <a:pt x="3103" y="1572"/>
                    <a:pt x="3091" y="1572"/>
                  </a:cubicBezTo>
                  <a:cubicBezTo>
                    <a:pt x="3067" y="1572"/>
                    <a:pt x="3044" y="1595"/>
                    <a:pt x="3053" y="1623"/>
                  </a:cubicBezTo>
                  <a:cubicBezTo>
                    <a:pt x="3053" y="1628"/>
                    <a:pt x="3058" y="1633"/>
                    <a:pt x="3058" y="1637"/>
                  </a:cubicBezTo>
                  <a:cubicBezTo>
                    <a:pt x="3457" y="2198"/>
                    <a:pt x="3523" y="2891"/>
                    <a:pt x="3538" y="3109"/>
                  </a:cubicBezTo>
                  <a:cubicBezTo>
                    <a:pt x="3429" y="3271"/>
                    <a:pt x="3315" y="3442"/>
                    <a:pt x="3196" y="3612"/>
                  </a:cubicBezTo>
                  <a:cubicBezTo>
                    <a:pt x="3186" y="3323"/>
                    <a:pt x="3115" y="2620"/>
                    <a:pt x="2911" y="2088"/>
                  </a:cubicBezTo>
                  <a:cubicBezTo>
                    <a:pt x="2907" y="2074"/>
                    <a:pt x="2895" y="2068"/>
                    <a:pt x="2882" y="2068"/>
                  </a:cubicBezTo>
                  <a:cubicBezTo>
                    <a:pt x="2877" y="2068"/>
                    <a:pt x="2873" y="2068"/>
                    <a:pt x="2868" y="2069"/>
                  </a:cubicBezTo>
                  <a:cubicBezTo>
                    <a:pt x="2854" y="2074"/>
                    <a:pt x="2845" y="2093"/>
                    <a:pt x="2849" y="2112"/>
                  </a:cubicBezTo>
                  <a:cubicBezTo>
                    <a:pt x="3091" y="2739"/>
                    <a:pt x="3134" y="3541"/>
                    <a:pt x="3134" y="3698"/>
                  </a:cubicBezTo>
                  <a:cubicBezTo>
                    <a:pt x="2384" y="4757"/>
                    <a:pt x="1349" y="5929"/>
                    <a:pt x="20" y="6822"/>
                  </a:cubicBezTo>
                  <a:cubicBezTo>
                    <a:pt x="6" y="6831"/>
                    <a:pt x="1" y="6845"/>
                    <a:pt x="6" y="6864"/>
                  </a:cubicBezTo>
                  <a:cubicBezTo>
                    <a:pt x="6" y="6869"/>
                    <a:pt x="6" y="6869"/>
                    <a:pt x="10" y="6874"/>
                  </a:cubicBezTo>
                  <a:cubicBezTo>
                    <a:pt x="16" y="6885"/>
                    <a:pt x="29" y="6892"/>
                    <a:pt x="41" y="6892"/>
                  </a:cubicBezTo>
                  <a:cubicBezTo>
                    <a:pt x="49" y="6892"/>
                    <a:pt x="57" y="6889"/>
                    <a:pt x="63" y="6883"/>
                  </a:cubicBezTo>
                  <a:cubicBezTo>
                    <a:pt x="1653" y="5820"/>
                    <a:pt x="2821" y="4358"/>
                    <a:pt x="3599" y="3157"/>
                  </a:cubicBezTo>
                  <a:cubicBezTo>
                    <a:pt x="3609" y="3152"/>
                    <a:pt x="3614" y="3142"/>
                    <a:pt x="3614" y="3128"/>
                  </a:cubicBezTo>
                  <a:cubicBezTo>
                    <a:pt x="3742" y="2934"/>
                    <a:pt x="3861" y="2739"/>
                    <a:pt x="3965" y="2558"/>
                  </a:cubicBezTo>
                  <a:cubicBezTo>
                    <a:pt x="4046" y="2430"/>
                    <a:pt x="4117" y="2302"/>
                    <a:pt x="4183" y="2174"/>
                  </a:cubicBezTo>
                  <a:cubicBezTo>
                    <a:pt x="4516" y="1994"/>
                    <a:pt x="4862" y="1861"/>
                    <a:pt x="5228" y="1770"/>
                  </a:cubicBezTo>
                  <a:cubicBezTo>
                    <a:pt x="5266" y="1761"/>
                    <a:pt x="5290" y="1756"/>
                    <a:pt x="5290" y="1723"/>
                  </a:cubicBezTo>
                  <a:cubicBezTo>
                    <a:pt x="5285" y="1704"/>
                    <a:pt x="5271" y="1685"/>
                    <a:pt x="5252" y="1685"/>
                  </a:cubicBezTo>
                  <a:cubicBezTo>
                    <a:pt x="5242" y="1685"/>
                    <a:pt x="5237" y="1685"/>
                    <a:pt x="5233" y="1690"/>
                  </a:cubicBezTo>
                  <a:lnTo>
                    <a:pt x="5209" y="1694"/>
                  </a:lnTo>
                  <a:cubicBezTo>
                    <a:pt x="4877" y="1775"/>
                    <a:pt x="4558" y="1894"/>
                    <a:pt x="4255" y="2046"/>
                  </a:cubicBezTo>
                  <a:cubicBezTo>
                    <a:pt x="4606" y="1405"/>
                    <a:pt x="4910" y="735"/>
                    <a:pt x="5161" y="47"/>
                  </a:cubicBezTo>
                  <a:cubicBezTo>
                    <a:pt x="5167" y="20"/>
                    <a:pt x="5145" y="1"/>
                    <a:pt x="5122" y="1"/>
                  </a:cubicBezTo>
                  <a:close/>
                </a:path>
              </a:pathLst>
            </a:custGeom>
            <a:solidFill>
              <a:srgbClr val="0000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2"/>
            <p:cNvSpPr/>
            <p:nvPr/>
          </p:nvSpPr>
          <p:spPr>
            <a:xfrm rot="824101">
              <a:off x="1182149" y="4675609"/>
              <a:ext cx="43916" cy="35356"/>
            </a:xfrm>
            <a:custGeom>
              <a:avLst/>
              <a:gdLst/>
              <a:ahLst/>
              <a:cxnLst/>
              <a:rect l="l" t="t" r="r" b="b"/>
              <a:pathLst>
                <a:path w="395" h="318" extrusionOk="0">
                  <a:moveTo>
                    <a:pt x="144" y="1"/>
                  </a:moveTo>
                  <a:cubicBezTo>
                    <a:pt x="118" y="1"/>
                    <a:pt x="92" y="7"/>
                    <a:pt x="72" y="23"/>
                  </a:cubicBezTo>
                  <a:cubicBezTo>
                    <a:pt x="1" y="85"/>
                    <a:pt x="10" y="199"/>
                    <a:pt x="86" y="256"/>
                  </a:cubicBezTo>
                  <a:cubicBezTo>
                    <a:pt x="144" y="301"/>
                    <a:pt x="196" y="318"/>
                    <a:pt x="231" y="318"/>
                  </a:cubicBezTo>
                  <a:cubicBezTo>
                    <a:pt x="247" y="318"/>
                    <a:pt x="259" y="314"/>
                    <a:pt x="267" y="308"/>
                  </a:cubicBezTo>
                  <a:cubicBezTo>
                    <a:pt x="395" y="228"/>
                    <a:pt x="366" y="128"/>
                    <a:pt x="309" y="71"/>
                  </a:cubicBezTo>
                  <a:cubicBezTo>
                    <a:pt x="273" y="35"/>
                    <a:pt x="205"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2"/>
            <p:cNvSpPr/>
            <p:nvPr/>
          </p:nvSpPr>
          <p:spPr>
            <a:xfrm rot="824101">
              <a:off x="1140681" y="4736006"/>
              <a:ext cx="67931" cy="47920"/>
            </a:xfrm>
            <a:custGeom>
              <a:avLst/>
              <a:gdLst/>
              <a:ahLst/>
              <a:cxnLst/>
              <a:rect l="l" t="t" r="r" b="b"/>
              <a:pathLst>
                <a:path w="611" h="431" extrusionOk="0">
                  <a:moveTo>
                    <a:pt x="304" y="0"/>
                  </a:moveTo>
                  <a:cubicBezTo>
                    <a:pt x="272" y="0"/>
                    <a:pt x="237" y="9"/>
                    <a:pt x="200" y="28"/>
                  </a:cubicBezTo>
                  <a:cubicBezTo>
                    <a:pt x="0" y="136"/>
                    <a:pt x="151" y="431"/>
                    <a:pt x="342" y="431"/>
                  </a:cubicBezTo>
                  <a:cubicBezTo>
                    <a:pt x="368" y="431"/>
                    <a:pt x="396" y="425"/>
                    <a:pt x="423" y="412"/>
                  </a:cubicBezTo>
                  <a:cubicBezTo>
                    <a:pt x="611" y="318"/>
                    <a:pt x="504" y="0"/>
                    <a:pt x="3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2"/>
            <p:cNvSpPr/>
            <p:nvPr/>
          </p:nvSpPr>
          <p:spPr>
            <a:xfrm rot="824101">
              <a:off x="1199317" y="4737758"/>
              <a:ext cx="31686" cy="22904"/>
            </a:xfrm>
            <a:custGeom>
              <a:avLst/>
              <a:gdLst/>
              <a:ahLst/>
              <a:cxnLst/>
              <a:rect l="l" t="t" r="r" b="b"/>
              <a:pathLst>
                <a:path w="285" h="206" extrusionOk="0">
                  <a:moveTo>
                    <a:pt x="124" y="0"/>
                  </a:moveTo>
                  <a:cubicBezTo>
                    <a:pt x="107" y="0"/>
                    <a:pt x="89" y="5"/>
                    <a:pt x="72" y="15"/>
                  </a:cubicBezTo>
                  <a:cubicBezTo>
                    <a:pt x="0" y="59"/>
                    <a:pt x="78" y="205"/>
                    <a:pt x="161" y="205"/>
                  </a:cubicBezTo>
                  <a:cubicBezTo>
                    <a:pt x="177" y="205"/>
                    <a:pt x="194" y="199"/>
                    <a:pt x="209" y="186"/>
                  </a:cubicBezTo>
                  <a:cubicBezTo>
                    <a:pt x="285" y="115"/>
                    <a:pt x="211"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2"/>
            <p:cNvSpPr/>
            <p:nvPr/>
          </p:nvSpPr>
          <p:spPr>
            <a:xfrm rot="824101">
              <a:off x="1242022" y="4691188"/>
              <a:ext cx="20568" cy="13453"/>
            </a:xfrm>
            <a:custGeom>
              <a:avLst/>
              <a:gdLst/>
              <a:ahLst/>
              <a:cxnLst/>
              <a:rect l="l" t="t" r="r" b="b"/>
              <a:pathLst>
                <a:path w="185" h="121" extrusionOk="0">
                  <a:moveTo>
                    <a:pt x="81" y="0"/>
                  </a:moveTo>
                  <a:cubicBezTo>
                    <a:pt x="67" y="0"/>
                    <a:pt x="54" y="5"/>
                    <a:pt x="44" y="16"/>
                  </a:cubicBezTo>
                  <a:cubicBezTo>
                    <a:pt x="1" y="63"/>
                    <a:pt x="40" y="121"/>
                    <a:pt x="86" y="121"/>
                  </a:cubicBezTo>
                  <a:cubicBezTo>
                    <a:pt x="100" y="121"/>
                    <a:pt x="116" y="115"/>
                    <a:pt x="129" y="101"/>
                  </a:cubicBezTo>
                  <a:cubicBezTo>
                    <a:pt x="184" y="54"/>
                    <a:pt x="129"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2"/>
            <p:cNvSpPr/>
            <p:nvPr/>
          </p:nvSpPr>
          <p:spPr>
            <a:xfrm rot="824101">
              <a:off x="1138743" y="4684006"/>
              <a:ext cx="32353" cy="23015"/>
            </a:xfrm>
            <a:custGeom>
              <a:avLst/>
              <a:gdLst/>
              <a:ahLst/>
              <a:cxnLst/>
              <a:rect l="l" t="t" r="r" b="b"/>
              <a:pathLst>
                <a:path w="291" h="207" extrusionOk="0">
                  <a:moveTo>
                    <a:pt x="109" y="0"/>
                  </a:moveTo>
                  <a:cubicBezTo>
                    <a:pt x="99" y="0"/>
                    <a:pt x="89" y="2"/>
                    <a:pt x="79" y="5"/>
                  </a:cubicBezTo>
                  <a:cubicBezTo>
                    <a:pt x="1" y="34"/>
                    <a:pt x="30" y="207"/>
                    <a:pt x="127" y="207"/>
                  </a:cubicBezTo>
                  <a:cubicBezTo>
                    <a:pt x="142" y="207"/>
                    <a:pt x="157" y="203"/>
                    <a:pt x="174" y="195"/>
                  </a:cubicBezTo>
                  <a:cubicBezTo>
                    <a:pt x="290" y="130"/>
                    <a:pt x="201" y="0"/>
                    <a:pt x="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2"/>
            <p:cNvSpPr/>
            <p:nvPr/>
          </p:nvSpPr>
          <p:spPr>
            <a:xfrm rot="824101">
              <a:off x="1118938" y="4725433"/>
              <a:ext cx="17010" cy="12341"/>
            </a:xfrm>
            <a:custGeom>
              <a:avLst/>
              <a:gdLst/>
              <a:ahLst/>
              <a:cxnLst/>
              <a:rect l="l" t="t" r="r" b="b"/>
              <a:pathLst>
                <a:path w="153" h="111" extrusionOk="0">
                  <a:moveTo>
                    <a:pt x="59" y="0"/>
                  </a:moveTo>
                  <a:cubicBezTo>
                    <a:pt x="58" y="0"/>
                    <a:pt x="56" y="0"/>
                    <a:pt x="55" y="1"/>
                  </a:cubicBezTo>
                  <a:cubicBezTo>
                    <a:pt x="1" y="5"/>
                    <a:pt x="6" y="111"/>
                    <a:pt x="71" y="111"/>
                  </a:cubicBezTo>
                  <a:cubicBezTo>
                    <a:pt x="75" y="111"/>
                    <a:pt x="79" y="111"/>
                    <a:pt x="83" y="110"/>
                  </a:cubicBezTo>
                  <a:cubicBezTo>
                    <a:pt x="153" y="91"/>
                    <a:pt x="118" y="0"/>
                    <a:pt x="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22"/>
          <p:cNvGrpSpPr/>
          <p:nvPr/>
        </p:nvGrpSpPr>
        <p:grpSpPr>
          <a:xfrm>
            <a:off x="8240770" y="4360905"/>
            <a:ext cx="839056" cy="737083"/>
            <a:chOff x="5714445" y="186905"/>
            <a:chExt cx="839056" cy="737083"/>
          </a:xfrm>
        </p:grpSpPr>
        <p:sp>
          <p:nvSpPr>
            <p:cNvPr id="386" name="Google Shape;386;p22"/>
            <p:cNvSpPr/>
            <p:nvPr/>
          </p:nvSpPr>
          <p:spPr>
            <a:xfrm>
              <a:off x="5814076" y="213083"/>
              <a:ext cx="222317" cy="163124"/>
            </a:xfrm>
            <a:custGeom>
              <a:avLst/>
              <a:gdLst/>
              <a:ahLst/>
              <a:cxnLst/>
              <a:rect l="l" t="t" r="r" b="b"/>
              <a:pathLst>
                <a:path w="1138" h="835" extrusionOk="0">
                  <a:moveTo>
                    <a:pt x="774" y="1"/>
                  </a:moveTo>
                  <a:cubicBezTo>
                    <a:pt x="697" y="1"/>
                    <a:pt x="602" y="24"/>
                    <a:pt x="489" y="77"/>
                  </a:cubicBezTo>
                  <a:cubicBezTo>
                    <a:pt x="1" y="305"/>
                    <a:pt x="287" y="835"/>
                    <a:pt x="610" y="835"/>
                  </a:cubicBezTo>
                  <a:cubicBezTo>
                    <a:pt x="676" y="835"/>
                    <a:pt x="744" y="812"/>
                    <a:pt x="807" y="761"/>
                  </a:cubicBezTo>
                  <a:cubicBezTo>
                    <a:pt x="1113" y="510"/>
                    <a:pt x="1137"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2"/>
            <p:cNvSpPr/>
            <p:nvPr/>
          </p:nvSpPr>
          <p:spPr>
            <a:xfrm>
              <a:off x="6264373" y="186905"/>
              <a:ext cx="156481" cy="123661"/>
            </a:xfrm>
            <a:custGeom>
              <a:avLst/>
              <a:gdLst/>
              <a:ahLst/>
              <a:cxnLst/>
              <a:rect l="l" t="t" r="r" b="b"/>
              <a:pathLst>
                <a:path w="801" h="633" extrusionOk="0">
                  <a:moveTo>
                    <a:pt x="327" y="1"/>
                  </a:moveTo>
                  <a:cubicBezTo>
                    <a:pt x="296" y="1"/>
                    <a:pt x="264" y="6"/>
                    <a:pt x="230" y="16"/>
                  </a:cubicBezTo>
                  <a:cubicBezTo>
                    <a:pt x="21" y="82"/>
                    <a:pt x="0" y="633"/>
                    <a:pt x="323" y="633"/>
                  </a:cubicBezTo>
                  <a:cubicBezTo>
                    <a:pt x="351" y="633"/>
                    <a:pt x="382" y="628"/>
                    <a:pt x="416" y="619"/>
                  </a:cubicBezTo>
                  <a:cubicBezTo>
                    <a:pt x="801" y="511"/>
                    <a:pt x="642" y="1"/>
                    <a:pt x="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2"/>
            <p:cNvSpPr/>
            <p:nvPr/>
          </p:nvSpPr>
          <p:spPr>
            <a:xfrm>
              <a:off x="6028382" y="434032"/>
              <a:ext cx="286785" cy="184808"/>
            </a:xfrm>
            <a:custGeom>
              <a:avLst/>
              <a:gdLst/>
              <a:ahLst/>
              <a:cxnLst/>
              <a:rect l="l" t="t" r="r" b="b"/>
              <a:pathLst>
                <a:path w="1468" h="946" extrusionOk="0">
                  <a:moveTo>
                    <a:pt x="902" y="1"/>
                  </a:moveTo>
                  <a:cubicBezTo>
                    <a:pt x="501" y="1"/>
                    <a:pt x="1" y="727"/>
                    <a:pt x="565" y="916"/>
                  </a:cubicBezTo>
                  <a:cubicBezTo>
                    <a:pt x="625" y="936"/>
                    <a:pt x="682" y="945"/>
                    <a:pt x="736" y="945"/>
                  </a:cubicBezTo>
                  <a:cubicBezTo>
                    <a:pt x="1236" y="945"/>
                    <a:pt x="1468" y="168"/>
                    <a:pt x="992" y="14"/>
                  </a:cubicBezTo>
                  <a:cubicBezTo>
                    <a:pt x="963" y="5"/>
                    <a:pt x="933" y="1"/>
                    <a:pt x="9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2"/>
            <p:cNvSpPr/>
            <p:nvPr/>
          </p:nvSpPr>
          <p:spPr>
            <a:xfrm>
              <a:off x="6090505" y="775907"/>
              <a:ext cx="217042" cy="148081"/>
            </a:xfrm>
            <a:custGeom>
              <a:avLst/>
              <a:gdLst/>
              <a:ahLst/>
              <a:cxnLst/>
              <a:rect l="l" t="t" r="r" b="b"/>
              <a:pathLst>
                <a:path w="1111" h="758" extrusionOk="0">
                  <a:moveTo>
                    <a:pt x="516" y="0"/>
                  </a:moveTo>
                  <a:cubicBezTo>
                    <a:pt x="439" y="0"/>
                    <a:pt x="355" y="19"/>
                    <a:pt x="266" y="63"/>
                  </a:cubicBezTo>
                  <a:cubicBezTo>
                    <a:pt x="0" y="198"/>
                    <a:pt x="100" y="758"/>
                    <a:pt x="469" y="758"/>
                  </a:cubicBezTo>
                  <a:cubicBezTo>
                    <a:pt x="529" y="758"/>
                    <a:pt x="596" y="743"/>
                    <a:pt x="669" y="709"/>
                  </a:cubicBezTo>
                  <a:cubicBezTo>
                    <a:pt x="1111" y="506"/>
                    <a:pt x="913" y="0"/>
                    <a:pt x="5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2"/>
            <p:cNvSpPr/>
            <p:nvPr/>
          </p:nvSpPr>
          <p:spPr>
            <a:xfrm>
              <a:off x="6425151" y="531124"/>
              <a:ext cx="128350" cy="123661"/>
            </a:xfrm>
            <a:custGeom>
              <a:avLst/>
              <a:gdLst/>
              <a:ahLst/>
              <a:cxnLst/>
              <a:rect l="l" t="t" r="r" b="b"/>
              <a:pathLst>
                <a:path w="657" h="633" extrusionOk="0">
                  <a:moveTo>
                    <a:pt x="331" y="0"/>
                  </a:moveTo>
                  <a:cubicBezTo>
                    <a:pt x="228" y="0"/>
                    <a:pt x="123" y="60"/>
                    <a:pt x="77" y="186"/>
                  </a:cubicBezTo>
                  <a:cubicBezTo>
                    <a:pt x="0" y="394"/>
                    <a:pt x="183" y="633"/>
                    <a:pt x="354" y="633"/>
                  </a:cubicBezTo>
                  <a:cubicBezTo>
                    <a:pt x="438" y="633"/>
                    <a:pt x="519" y="575"/>
                    <a:pt x="566" y="429"/>
                  </a:cubicBezTo>
                  <a:cubicBezTo>
                    <a:pt x="656" y="152"/>
                    <a:pt x="496" y="0"/>
                    <a:pt x="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2"/>
            <p:cNvSpPr/>
            <p:nvPr/>
          </p:nvSpPr>
          <p:spPr>
            <a:xfrm>
              <a:off x="5714445" y="617667"/>
              <a:ext cx="219973" cy="106861"/>
            </a:xfrm>
            <a:custGeom>
              <a:avLst/>
              <a:gdLst/>
              <a:ahLst/>
              <a:cxnLst/>
              <a:rect l="l" t="t" r="r" b="b"/>
              <a:pathLst>
                <a:path w="1126" h="547" extrusionOk="0">
                  <a:moveTo>
                    <a:pt x="513" y="0"/>
                  </a:moveTo>
                  <a:cubicBezTo>
                    <a:pt x="444" y="0"/>
                    <a:pt x="374" y="14"/>
                    <a:pt x="311" y="47"/>
                  </a:cubicBezTo>
                  <a:cubicBezTo>
                    <a:pt x="53" y="176"/>
                    <a:pt x="1" y="546"/>
                    <a:pt x="337" y="546"/>
                  </a:cubicBezTo>
                  <a:cubicBezTo>
                    <a:pt x="410" y="546"/>
                    <a:pt x="500" y="529"/>
                    <a:pt x="610" y="489"/>
                  </a:cubicBezTo>
                  <a:cubicBezTo>
                    <a:pt x="1125" y="305"/>
                    <a:pt x="832" y="0"/>
                    <a:pt x="5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7_1">
    <p:spTree>
      <p:nvGrpSpPr>
        <p:cNvPr id="1" name="Shape 397"/>
        <p:cNvGrpSpPr/>
        <p:nvPr/>
      </p:nvGrpSpPr>
      <p:grpSpPr>
        <a:xfrm>
          <a:off x="0" y="0"/>
          <a:ext cx="0" cy="0"/>
          <a:chOff x="0" y="0"/>
          <a:chExt cx="0" cy="0"/>
        </a:xfrm>
      </p:grpSpPr>
      <p:sp>
        <p:nvSpPr>
          <p:cNvPr id="398" name="Google Shape;398;p24"/>
          <p:cNvSpPr txBox="1">
            <a:spLocks noGrp="1"/>
          </p:cNvSpPr>
          <p:nvPr>
            <p:ph type="title"/>
          </p:nvPr>
        </p:nvSpPr>
        <p:spPr>
          <a:xfrm>
            <a:off x="803750" y="1411175"/>
            <a:ext cx="2715900" cy="1226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24"/>
          <p:cNvSpPr txBox="1">
            <a:spLocks noGrp="1"/>
          </p:cNvSpPr>
          <p:nvPr>
            <p:ph type="subTitle" idx="1"/>
          </p:nvPr>
        </p:nvSpPr>
        <p:spPr>
          <a:xfrm>
            <a:off x="803750" y="2513625"/>
            <a:ext cx="2973000" cy="113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Josefin Sans"/>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grpSp>
        <p:nvGrpSpPr>
          <p:cNvPr id="400" name="Google Shape;400;p24"/>
          <p:cNvGrpSpPr/>
          <p:nvPr/>
        </p:nvGrpSpPr>
        <p:grpSpPr>
          <a:xfrm>
            <a:off x="5449222" y="154121"/>
            <a:ext cx="6593823" cy="6335829"/>
            <a:chOff x="5449222" y="154121"/>
            <a:chExt cx="6593823" cy="6335829"/>
          </a:xfrm>
        </p:grpSpPr>
        <p:sp>
          <p:nvSpPr>
            <p:cNvPr id="401" name="Google Shape;401;p24"/>
            <p:cNvSpPr/>
            <p:nvPr/>
          </p:nvSpPr>
          <p:spPr>
            <a:xfrm rot="8499746">
              <a:off x="6175606" y="1343708"/>
              <a:ext cx="4927655" cy="4055130"/>
            </a:xfrm>
            <a:custGeom>
              <a:avLst/>
              <a:gdLst/>
              <a:ahLst/>
              <a:cxnLst/>
              <a:rect l="l" t="t" r="r" b="b"/>
              <a:pathLst>
                <a:path w="51326" h="42237" extrusionOk="0">
                  <a:moveTo>
                    <a:pt x="22479" y="1"/>
                  </a:moveTo>
                  <a:cubicBezTo>
                    <a:pt x="21161" y="1"/>
                    <a:pt x="19852" y="221"/>
                    <a:pt x="18653" y="754"/>
                  </a:cubicBezTo>
                  <a:cubicBezTo>
                    <a:pt x="17134" y="1429"/>
                    <a:pt x="15572" y="2549"/>
                    <a:pt x="13892" y="3029"/>
                  </a:cubicBezTo>
                  <a:cubicBezTo>
                    <a:pt x="13127" y="3248"/>
                    <a:pt x="12380" y="3329"/>
                    <a:pt x="11639" y="3329"/>
                  </a:cubicBezTo>
                  <a:cubicBezTo>
                    <a:pt x="11369" y="3329"/>
                    <a:pt x="11099" y="3318"/>
                    <a:pt x="10829" y="3299"/>
                  </a:cubicBezTo>
                  <a:cubicBezTo>
                    <a:pt x="9733" y="3218"/>
                    <a:pt x="8636" y="2995"/>
                    <a:pt x="7506" y="2820"/>
                  </a:cubicBezTo>
                  <a:cubicBezTo>
                    <a:pt x="6866" y="2719"/>
                    <a:pt x="6146" y="2639"/>
                    <a:pt x="5427" y="2639"/>
                  </a:cubicBezTo>
                  <a:cubicBezTo>
                    <a:pt x="3672" y="2639"/>
                    <a:pt x="1928" y="3117"/>
                    <a:pt x="1396" y="4946"/>
                  </a:cubicBezTo>
                  <a:cubicBezTo>
                    <a:pt x="613" y="7648"/>
                    <a:pt x="1800" y="10397"/>
                    <a:pt x="3006" y="12732"/>
                  </a:cubicBezTo>
                  <a:cubicBezTo>
                    <a:pt x="3798" y="14261"/>
                    <a:pt x="4710" y="16113"/>
                    <a:pt x="4406" y="17888"/>
                  </a:cubicBezTo>
                  <a:cubicBezTo>
                    <a:pt x="4088" y="19740"/>
                    <a:pt x="2593" y="21472"/>
                    <a:pt x="1752" y="23110"/>
                  </a:cubicBezTo>
                  <a:cubicBezTo>
                    <a:pt x="774" y="25005"/>
                    <a:pt x="0" y="27264"/>
                    <a:pt x="850" y="29220"/>
                  </a:cubicBezTo>
                  <a:cubicBezTo>
                    <a:pt x="1748" y="31276"/>
                    <a:pt x="4392" y="32705"/>
                    <a:pt x="6395" y="33422"/>
                  </a:cubicBezTo>
                  <a:cubicBezTo>
                    <a:pt x="8693" y="34253"/>
                    <a:pt x="11143" y="34860"/>
                    <a:pt x="13056" y="36432"/>
                  </a:cubicBezTo>
                  <a:cubicBezTo>
                    <a:pt x="15064" y="38089"/>
                    <a:pt x="16360" y="40704"/>
                    <a:pt x="18701" y="41768"/>
                  </a:cubicBezTo>
                  <a:cubicBezTo>
                    <a:pt x="19421" y="42093"/>
                    <a:pt x="20165" y="42237"/>
                    <a:pt x="20911" y="42237"/>
                  </a:cubicBezTo>
                  <a:cubicBezTo>
                    <a:pt x="23170" y="42237"/>
                    <a:pt x="25454" y="40921"/>
                    <a:pt x="27199" y="39351"/>
                  </a:cubicBezTo>
                  <a:cubicBezTo>
                    <a:pt x="29520" y="37262"/>
                    <a:pt x="31514" y="34628"/>
                    <a:pt x="34391" y="33445"/>
                  </a:cubicBezTo>
                  <a:cubicBezTo>
                    <a:pt x="37035" y="32358"/>
                    <a:pt x="40031" y="32667"/>
                    <a:pt x="42899" y="32463"/>
                  </a:cubicBezTo>
                  <a:cubicBezTo>
                    <a:pt x="45766" y="32259"/>
                    <a:pt x="48904" y="31257"/>
                    <a:pt x="50153" y="28617"/>
                  </a:cubicBezTo>
                  <a:cubicBezTo>
                    <a:pt x="51325" y="26149"/>
                    <a:pt x="50371" y="22996"/>
                    <a:pt x="48581" y="20860"/>
                  </a:cubicBezTo>
                  <a:cubicBezTo>
                    <a:pt x="46108" y="17907"/>
                    <a:pt x="44764" y="14161"/>
                    <a:pt x="45738" y="10240"/>
                  </a:cubicBezTo>
                  <a:cubicBezTo>
                    <a:pt x="46127" y="8673"/>
                    <a:pt x="46867" y="7130"/>
                    <a:pt x="46659" y="5530"/>
                  </a:cubicBezTo>
                  <a:cubicBezTo>
                    <a:pt x="46421" y="3717"/>
                    <a:pt x="44935" y="2231"/>
                    <a:pt x="43217" y="1614"/>
                  </a:cubicBezTo>
                  <a:cubicBezTo>
                    <a:pt x="42391" y="1318"/>
                    <a:pt x="41523" y="1195"/>
                    <a:pt x="40647" y="1195"/>
                  </a:cubicBezTo>
                  <a:cubicBezTo>
                    <a:pt x="39694" y="1195"/>
                    <a:pt x="38732" y="1341"/>
                    <a:pt x="37809" y="1571"/>
                  </a:cubicBezTo>
                  <a:cubicBezTo>
                    <a:pt x="35955" y="2038"/>
                    <a:pt x="33941" y="2612"/>
                    <a:pt x="31980" y="2612"/>
                  </a:cubicBezTo>
                  <a:cubicBezTo>
                    <a:pt x="31546" y="2612"/>
                    <a:pt x="31115" y="2584"/>
                    <a:pt x="30688" y="2521"/>
                  </a:cubicBezTo>
                  <a:cubicBezTo>
                    <a:pt x="28552" y="2207"/>
                    <a:pt x="26871" y="550"/>
                    <a:pt x="24640" y="185"/>
                  </a:cubicBezTo>
                  <a:cubicBezTo>
                    <a:pt x="23928" y="67"/>
                    <a:pt x="23202" y="1"/>
                    <a:pt x="22479"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4"/>
            <p:cNvSpPr/>
            <p:nvPr/>
          </p:nvSpPr>
          <p:spPr>
            <a:xfrm rot="8499746">
              <a:off x="6389006" y="1245233"/>
              <a:ext cx="4927655" cy="4055130"/>
            </a:xfrm>
            <a:custGeom>
              <a:avLst/>
              <a:gdLst/>
              <a:ahLst/>
              <a:cxnLst/>
              <a:rect l="l" t="t" r="r" b="b"/>
              <a:pathLst>
                <a:path w="51326" h="42237" extrusionOk="0">
                  <a:moveTo>
                    <a:pt x="22479" y="1"/>
                  </a:moveTo>
                  <a:cubicBezTo>
                    <a:pt x="21161" y="1"/>
                    <a:pt x="19852" y="221"/>
                    <a:pt x="18653" y="754"/>
                  </a:cubicBezTo>
                  <a:cubicBezTo>
                    <a:pt x="17134" y="1429"/>
                    <a:pt x="15572" y="2549"/>
                    <a:pt x="13892" y="3029"/>
                  </a:cubicBezTo>
                  <a:cubicBezTo>
                    <a:pt x="13127" y="3248"/>
                    <a:pt x="12380" y="3329"/>
                    <a:pt x="11639" y="3329"/>
                  </a:cubicBezTo>
                  <a:cubicBezTo>
                    <a:pt x="11369" y="3329"/>
                    <a:pt x="11099" y="3318"/>
                    <a:pt x="10829" y="3299"/>
                  </a:cubicBezTo>
                  <a:cubicBezTo>
                    <a:pt x="9733" y="3218"/>
                    <a:pt x="8636" y="2995"/>
                    <a:pt x="7506" y="2820"/>
                  </a:cubicBezTo>
                  <a:cubicBezTo>
                    <a:pt x="6866" y="2719"/>
                    <a:pt x="6146" y="2639"/>
                    <a:pt x="5427" y="2639"/>
                  </a:cubicBezTo>
                  <a:cubicBezTo>
                    <a:pt x="3672" y="2639"/>
                    <a:pt x="1928" y="3117"/>
                    <a:pt x="1396" y="4946"/>
                  </a:cubicBezTo>
                  <a:cubicBezTo>
                    <a:pt x="613" y="7648"/>
                    <a:pt x="1800" y="10397"/>
                    <a:pt x="3006" y="12732"/>
                  </a:cubicBezTo>
                  <a:cubicBezTo>
                    <a:pt x="3798" y="14261"/>
                    <a:pt x="4710" y="16113"/>
                    <a:pt x="4406" y="17888"/>
                  </a:cubicBezTo>
                  <a:cubicBezTo>
                    <a:pt x="4088" y="19740"/>
                    <a:pt x="2593" y="21472"/>
                    <a:pt x="1752" y="23110"/>
                  </a:cubicBezTo>
                  <a:cubicBezTo>
                    <a:pt x="774" y="25005"/>
                    <a:pt x="0" y="27264"/>
                    <a:pt x="850" y="29220"/>
                  </a:cubicBezTo>
                  <a:cubicBezTo>
                    <a:pt x="1748" y="31276"/>
                    <a:pt x="4392" y="32705"/>
                    <a:pt x="6395" y="33422"/>
                  </a:cubicBezTo>
                  <a:cubicBezTo>
                    <a:pt x="8693" y="34253"/>
                    <a:pt x="11143" y="34860"/>
                    <a:pt x="13056" y="36432"/>
                  </a:cubicBezTo>
                  <a:cubicBezTo>
                    <a:pt x="15064" y="38089"/>
                    <a:pt x="16360" y="40704"/>
                    <a:pt x="18701" y="41768"/>
                  </a:cubicBezTo>
                  <a:cubicBezTo>
                    <a:pt x="19421" y="42093"/>
                    <a:pt x="20165" y="42237"/>
                    <a:pt x="20911" y="42237"/>
                  </a:cubicBezTo>
                  <a:cubicBezTo>
                    <a:pt x="23170" y="42237"/>
                    <a:pt x="25454" y="40921"/>
                    <a:pt x="27199" y="39351"/>
                  </a:cubicBezTo>
                  <a:cubicBezTo>
                    <a:pt x="29520" y="37262"/>
                    <a:pt x="31514" y="34628"/>
                    <a:pt x="34391" y="33445"/>
                  </a:cubicBezTo>
                  <a:cubicBezTo>
                    <a:pt x="37035" y="32358"/>
                    <a:pt x="40031" y="32667"/>
                    <a:pt x="42899" y="32463"/>
                  </a:cubicBezTo>
                  <a:cubicBezTo>
                    <a:pt x="45766" y="32259"/>
                    <a:pt x="48904" y="31257"/>
                    <a:pt x="50153" y="28617"/>
                  </a:cubicBezTo>
                  <a:cubicBezTo>
                    <a:pt x="51325" y="26149"/>
                    <a:pt x="50371" y="22996"/>
                    <a:pt x="48581" y="20860"/>
                  </a:cubicBezTo>
                  <a:cubicBezTo>
                    <a:pt x="46108" y="17907"/>
                    <a:pt x="44764" y="14161"/>
                    <a:pt x="45738" y="10240"/>
                  </a:cubicBezTo>
                  <a:cubicBezTo>
                    <a:pt x="46127" y="8673"/>
                    <a:pt x="46867" y="7130"/>
                    <a:pt x="46659" y="5530"/>
                  </a:cubicBezTo>
                  <a:cubicBezTo>
                    <a:pt x="46421" y="3717"/>
                    <a:pt x="44935" y="2231"/>
                    <a:pt x="43217" y="1614"/>
                  </a:cubicBezTo>
                  <a:cubicBezTo>
                    <a:pt x="42391" y="1318"/>
                    <a:pt x="41523" y="1195"/>
                    <a:pt x="40647" y="1195"/>
                  </a:cubicBezTo>
                  <a:cubicBezTo>
                    <a:pt x="39694" y="1195"/>
                    <a:pt x="38732" y="1341"/>
                    <a:pt x="37809" y="1571"/>
                  </a:cubicBezTo>
                  <a:cubicBezTo>
                    <a:pt x="35955" y="2038"/>
                    <a:pt x="33941" y="2612"/>
                    <a:pt x="31980" y="2612"/>
                  </a:cubicBezTo>
                  <a:cubicBezTo>
                    <a:pt x="31546" y="2612"/>
                    <a:pt x="31115" y="2584"/>
                    <a:pt x="30688" y="2521"/>
                  </a:cubicBezTo>
                  <a:cubicBezTo>
                    <a:pt x="28552" y="2207"/>
                    <a:pt x="26871" y="550"/>
                    <a:pt x="24640" y="185"/>
                  </a:cubicBezTo>
                  <a:cubicBezTo>
                    <a:pt x="23928" y="67"/>
                    <a:pt x="23202" y="1"/>
                    <a:pt x="22479" y="1"/>
                  </a:cubicBezTo>
                  <a:close/>
                </a:path>
              </a:pathLst>
            </a:custGeom>
            <a:solidFill>
              <a:srgbClr val="FFE66A">
                <a:alpha val="7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1100" y="521225"/>
            <a:ext cx="7901700" cy="572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500"/>
              <a:buFont typeface="Raleway ExtraBold"/>
              <a:buNone/>
              <a:defRPr sz="3500">
                <a:solidFill>
                  <a:schemeClr val="dk1"/>
                </a:solidFill>
                <a:latin typeface="Raleway ExtraBold"/>
                <a:ea typeface="Raleway ExtraBold"/>
                <a:cs typeface="Raleway ExtraBold"/>
                <a:sym typeface="Raleway ExtraBold"/>
              </a:defRPr>
            </a:lvl1pPr>
            <a:lvl2pPr lvl="1">
              <a:spcBef>
                <a:spcPts val="0"/>
              </a:spcBef>
              <a:spcAft>
                <a:spcPts val="0"/>
              </a:spcAft>
              <a:buClr>
                <a:schemeClr val="dk1"/>
              </a:buClr>
              <a:buSzPts val="3500"/>
              <a:buFont typeface="Raleway ExtraBold"/>
              <a:buNone/>
              <a:defRPr sz="3500">
                <a:solidFill>
                  <a:schemeClr val="dk1"/>
                </a:solidFill>
                <a:latin typeface="Raleway ExtraBold"/>
                <a:ea typeface="Raleway ExtraBold"/>
                <a:cs typeface="Raleway ExtraBold"/>
                <a:sym typeface="Raleway ExtraBold"/>
              </a:defRPr>
            </a:lvl2pPr>
            <a:lvl3pPr lvl="2">
              <a:spcBef>
                <a:spcPts val="0"/>
              </a:spcBef>
              <a:spcAft>
                <a:spcPts val="0"/>
              </a:spcAft>
              <a:buClr>
                <a:schemeClr val="dk1"/>
              </a:buClr>
              <a:buSzPts val="3500"/>
              <a:buFont typeface="Raleway ExtraBold"/>
              <a:buNone/>
              <a:defRPr sz="3500">
                <a:solidFill>
                  <a:schemeClr val="dk1"/>
                </a:solidFill>
                <a:latin typeface="Raleway ExtraBold"/>
                <a:ea typeface="Raleway ExtraBold"/>
                <a:cs typeface="Raleway ExtraBold"/>
                <a:sym typeface="Raleway ExtraBold"/>
              </a:defRPr>
            </a:lvl3pPr>
            <a:lvl4pPr lvl="3">
              <a:spcBef>
                <a:spcPts val="0"/>
              </a:spcBef>
              <a:spcAft>
                <a:spcPts val="0"/>
              </a:spcAft>
              <a:buClr>
                <a:schemeClr val="dk1"/>
              </a:buClr>
              <a:buSzPts val="3500"/>
              <a:buFont typeface="Raleway ExtraBold"/>
              <a:buNone/>
              <a:defRPr sz="3500">
                <a:solidFill>
                  <a:schemeClr val="dk1"/>
                </a:solidFill>
                <a:latin typeface="Raleway ExtraBold"/>
                <a:ea typeface="Raleway ExtraBold"/>
                <a:cs typeface="Raleway ExtraBold"/>
                <a:sym typeface="Raleway ExtraBold"/>
              </a:defRPr>
            </a:lvl4pPr>
            <a:lvl5pPr lvl="4">
              <a:spcBef>
                <a:spcPts val="0"/>
              </a:spcBef>
              <a:spcAft>
                <a:spcPts val="0"/>
              </a:spcAft>
              <a:buClr>
                <a:schemeClr val="dk1"/>
              </a:buClr>
              <a:buSzPts val="3500"/>
              <a:buFont typeface="Raleway ExtraBold"/>
              <a:buNone/>
              <a:defRPr sz="3500">
                <a:solidFill>
                  <a:schemeClr val="dk1"/>
                </a:solidFill>
                <a:latin typeface="Raleway ExtraBold"/>
                <a:ea typeface="Raleway ExtraBold"/>
                <a:cs typeface="Raleway ExtraBold"/>
                <a:sym typeface="Raleway ExtraBold"/>
              </a:defRPr>
            </a:lvl5pPr>
            <a:lvl6pPr lvl="5">
              <a:spcBef>
                <a:spcPts val="0"/>
              </a:spcBef>
              <a:spcAft>
                <a:spcPts val="0"/>
              </a:spcAft>
              <a:buClr>
                <a:schemeClr val="dk1"/>
              </a:buClr>
              <a:buSzPts val="3500"/>
              <a:buFont typeface="Raleway ExtraBold"/>
              <a:buNone/>
              <a:defRPr sz="3500">
                <a:solidFill>
                  <a:schemeClr val="dk1"/>
                </a:solidFill>
                <a:latin typeface="Raleway ExtraBold"/>
                <a:ea typeface="Raleway ExtraBold"/>
                <a:cs typeface="Raleway ExtraBold"/>
                <a:sym typeface="Raleway ExtraBold"/>
              </a:defRPr>
            </a:lvl6pPr>
            <a:lvl7pPr lvl="6">
              <a:spcBef>
                <a:spcPts val="0"/>
              </a:spcBef>
              <a:spcAft>
                <a:spcPts val="0"/>
              </a:spcAft>
              <a:buClr>
                <a:schemeClr val="dk1"/>
              </a:buClr>
              <a:buSzPts val="3500"/>
              <a:buFont typeface="Raleway ExtraBold"/>
              <a:buNone/>
              <a:defRPr sz="3500">
                <a:solidFill>
                  <a:schemeClr val="dk1"/>
                </a:solidFill>
                <a:latin typeface="Raleway ExtraBold"/>
                <a:ea typeface="Raleway ExtraBold"/>
                <a:cs typeface="Raleway ExtraBold"/>
                <a:sym typeface="Raleway ExtraBold"/>
              </a:defRPr>
            </a:lvl7pPr>
            <a:lvl8pPr lvl="7">
              <a:spcBef>
                <a:spcPts val="0"/>
              </a:spcBef>
              <a:spcAft>
                <a:spcPts val="0"/>
              </a:spcAft>
              <a:buClr>
                <a:schemeClr val="dk1"/>
              </a:buClr>
              <a:buSzPts val="3500"/>
              <a:buFont typeface="Raleway ExtraBold"/>
              <a:buNone/>
              <a:defRPr sz="3500">
                <a:solidFill>
                  <a:schemeClr val="dk1"/>
                </a:solidFill>
                <a:latin typeface="Raleway ExtraBold"/>
                <a:ea typeface="Raleway ExtraBold"/>
                <a:cs typeface="Raleway ExtraBold"/>
                <a:sym typeface="Raleway ExtraBold"/>
              </a:defRPr>
            </a:lvl8pPr>
            <a:lvl9pPr lvl="8">
              <a:spcBef>
                <a:spcPts val="0"/>
              </a:spcBef>
              <a:spcAft>
                <a:spcPts val="0"/>
              </a:spcAft>
              <a:buClr>
                <a:schemeClr val="dk1"/>
              </a:buClr>
              <a:buSzPts val="3500"/>
              <a:buFont typeface="Raleway ExtraBold"/>
              <a:buNone/>
              <a:defRPr sz="3500">
                <a:solidFill>
                  <a:schemeClr val="dk1"/>
                </a:solidFill>
                <a:latin typeface="Raleway ExtraBold"/>
                <a:ea typeface="Raleway ExtraBold"/>
                <a:cs typeface="Raleway ExtraBold"/>
                <a:sym typeface="Raleway ExtraBold"/>
              </a:defRPr>
            </a:lvl9pPr>
          </a:lstStyle>
          <a:p>
            <a:endParaRPr/>
          </a:p>
        </p:txBody>
      </p:sp>
      <p:sp>
        <p:nvSpPr>
          <p:cNvPr id="7" name="Google Shape;7;p1"/>
          <p:cNvSpPr txBox="1">
            <a:spLocks noGrp="1"/>
          </p:cNvSpPr>
          <p:nvPr>
            <p:ph type="body" idx="1"/>
          </p:nvPr>
        </p:nvSpPr>
        <p:spPr>
          <a:xfrm>
            <a:off x="621100" y="1152475"/>
            <a:ext cx="7901700" cy="34164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Clr>
                <a:schemeClr val="dk1"/>
              </a:buClr>
              <a:buSzPts val="1500"/>
              <a:buFont typeface="Archivo Medium"/>
              <a:buChar char="●"/>
              <a:defRPr sz="1500">
                <a:solidFill>
                  <a:schemeClr val="dk1"/>
                </a:solidFill>
                <a:latin typeface="Archivo Medium"/>
                <a:ea typeface="Archivo Medium"/>
                <a:cs typeface="Archivo Medium"/>
                <a:sym typeface="Archivo Medium"/>
              </a:defRPr>
            </a:lvl1pPr>
            <a:lvl2pPr marL="914400" lvl="1" indent="-323850">
              <a:lnSpc>
                <a:spcPct val="115000"/>
              </a:lnSpc>
              <a:spcBef>
                <a:spcPts val="0"/>
              </a:spcBef>
              <a:spcAft>
                <a:spcPts val="0"/>
              </a:spcAft>
              <a:buClr>
                <a:schemeClr val="dk1"/>
              </a:buClr>
              <a:buSzPts val="1500"/>
              <a:buFont typeface="Archivo Medium"/>
              <a:buChar char="○"/>
              <a:defRPr sz="1500">
                <a:solidFill>
                  <a:schemeClr val="dk1"/>
                </a:solidFill>
                <a:latin typeface="Archivo Medium"/>
                <a:ea typeface="Archivo Medium"/>
                <a:cs typeface="Archivo Medium"/>
                <a:sym typeface="Archivo Medium"/>
              </a:defRPr>
            </a:lvl2pPr>
            <a:lvl3pPr marL="1371600" lvl="2" indent="-323850">
              <a:lnSpc>
                <a:spcPct val="115000"/>
              </a:lnSpc>
              <a:spcBef>
                <a:spcPts val="0"/>
              </a:spcBef>
              <a:spcAft>
                <a:spcPts val="0"/>
              </a:spcAft>
              <a:buClr>
                <a:schemeClr val="dk1"/>
              </a:buClr>
              <a:buSzPts val="1500"/>
              <a:buFont typeface="Archivo Medium"/>
              <a:buChar char="■"/>
              <a:defRPr sz="1500">
                <a:solidFill>
                  <a:schemeClr val="dk1"/>
                </a:solidFill>
                <a:latin typeface="Archivo Medium"/>
                <a:ea typeface="Archivo Medium"/>
                <a:cs typeface="Archivo Medium"/>
                <a:sym typeface="Archivo Medium"/>
              </a:defRPr>
            </a:lvl3pPr>
            <a:lvl4pPr marL="1828800" lvl="3" indent="-323850">
              <a:lnSpc>
                <a:spcPct val="115000"/>
              </a:lnSpc>
              <a:spcBef>
                <a:spcPts val="0"/>
              </a:spcBef>
              <a:spcAft>
                <a:spcPts val="0"/>
              </a:spcAft>
              <a:buClr>
                <a:schemeClr val="dk1"/>
              </a:buClr>
              <a:buSzPts val="1500"/>
              <a:buFont typeface="Archivo Medium"/>
              <a:buChar char="●"/>
              <a:defRPr sz="1500">
                <a:solidFill>
                  <a:schemeClr val="dk1"/>
                </a:solidFill>
                <a:latin typeface="Archivo Medium"/>
                <a:ea typeface="Archivo Medium"/>
                <a:cs typeface="Archivo Medium"/>
                <a:sym typeface="Archivo Medium"/>
              </a:defRPr>
            </a:lvl4pPr>
            <a:lvl5pPr marL="2286000" lvl="4" indent="-323850">
              <a:lnSpc>
                <a:spcPct val="115000"/>
              </a:lnSpc>
              <a:spcBef>
                <a:spcPts val="0"/>
              </a:spcBef>
              <a:spcAft>
                <a:spcPts val="0"/>
              </a:spcAft>
              <a:buClr>
                <a:schemeClr val="dk1"/>
              </a:buClr>
              <a:buSzPts val="1500"/>
              <a:buFont typeface="Archivo Medium"/>
              <a:buChar char="○"/>
              <a:defRPr sz="1500">
                <a:solidFill>
                  <a:schemeClr val="dk1"/>
                </a:solidFill>
                <a:latin typeface="Archivo Medium"/>
                <a:ea typeface="Archivo Medium"/>
                <a:cs typeface="Archivo Medium"/>
                <a:sym typeface="Archivo Medium"/>
              </a:defRPr>
            </a:lvl5pPr>
            <a:lvl6pPr marL="2743200" lvl="5" indent="-323850">
              <a:lnSpc>
                <a:spcPct val="115000"/>
              </a:lnSpc>
              <a:spcBef>
                <a:spcPts val="0"/>
              </a:spcBef>
              <a:spcAft>
                <a:spcPts val="0"/>
              </a:spcAft>
              <a:buClr>
                <a:schemeClr val="dk1"/>
              </a:buClr>
              <a:buSzPts val="1500"/>
              <a:buFont typeface="Archivo Medium"/>
              <a:buChar char="■"/>
              <a:defRPr sz="1500">
                <a:solidFill>
                  <a:schemeClr val="dk1"/>
                </a:solidFill>
                <a:latin typeface="Archivo Medium"/>
                <a:ea typeface="Archivo Medium"/>
                <a:cs typeface="Archivo Medium"/>
                <a:sym typeface="Archivo Medium"/>
              </a:defRPr>
            </a:lvl6pPr>
            <a:lvl7pPr marL="3200400" lvl="6" indent="-323850">
              <a:lnSpc>
                <a:spcPct val="115000"/>
              </a:lnSpc>
              <a:spcBef>
                <a:spcPts val="0"/>
              </a:spcBef>
              <a:spcAft>
                <a:spcPts val="0"/>
              </a:spcAft>
              <a:buClr>
                <a:schemeClr val="dk1"/>
              </a:buClr>
              <a:buSzPts val="1500"/>
              <a:buFont typeface="Archivo Medium"/>
              <a:buChar char="●"/>
              <a:defRPr sz="1500">
                <a:solidFill>
                  <a:schemeClr val="dk1"/>
                </a:solidFill>
                <a:latin typeface="Archivo Medium"/>
                <a:ea typeface="Archivo Medium"/>
                <a:cs typeface="Archivo Medium"/>
                <a:sym typeface="Archivo Medium"/>
              </a:defRPr>
            </a:lvl7pPr>
            <a:lvl8pPr marL="3657600" lvl="7" indent="-323850">
              <a:lnSpc>
                <a:spcPct val="115000"/>
              </a:lnSpc>
              <a:spcBef>
                <a:spcPts val="0"/>
              </a:spcBef>
              <a:spcAft>
                <a:spcPts val="0"/>
              </a:spcAft>
              <a:buClr>
                <a:schemeClr val="dk1"/>
              </a:buClr>
              <a:buSzPts val="1500"/>
              <a:buFont typeface="Archivo Medium"/>
              <a:buChar char="○"/>
              <a:defRPr sz="1500">
                <a:solidFill>
                  <a:schemeClr val="dk1"/>
                </a:solidFill>
                <a:latin typeface="Archivo Medium"/>
                <a:ea typeface="Archivo Medium"/>
                <a:cs typeface="Archivo Medium"/>
                <a:sym typeface="Archivo Medium"/>
              </a:defRPr>
            </a:lvl8pPr>
            <a:lvl9pPr marL="4114800" lvl="8" indent="-323850">
              <a:lnSpc>
                <a:spcPct val="115000"/>
              </a:lnSpc>
              <a:spcBef>
                <a:spcPts val="0"/>
              </a:spcBef>
              <a:spcAft>
                <a:spcPts val="0"/>
              </a:spcAft>
              <a:buClr>
                <a:schemeClr val="dk1"/>
              </a:buClr>
              <a:buSzPts val="1500"/>
              <a:buFont typeface="Archivo Medium"/>
              <a:buChar char="■"/>
              <a:defRPr sz="1500">
                <a:solidFill>
                  <a:schemeClr val="dk1"/>
                </a:solidFill>
                <a:latin typeface="Archivo Medium"/>
                <a:ea typeface="Archivo Medium"/>
                <a:cs typeface="Archivo Medium"/>
                <a:sym typeface="Archivo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8" r:id="rId5"/>
    <p:sldLayoutId id="2147483664" r:id="rId6"/>
    <p:sldLayoutId id="2147483666" r:id="rId7"/>
    <p:sldLayoutId id="2147483668" r:id="rId8"/>
    <p:sldLayoutId id="2147483670" r:id="rId9"/>
    <p:sldLayoutId id="2147483674" r:id="rId10"/>
    <p:sldLayoutId id="2147483677" r:id="rId11"/>
    <p:sldLayoutId id="2147483678" r:id="rId12"/>
    <p:sldLayoutId id="214748367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504" name="Google Shape;504;p37"/>
          <p:cNvGrpSpPr/>
          <p:nvPr/>
        </p:nvGrpSpPr>
        <p:grpSpPr>
          <a:xfrm>
            <a:off x="5500164" y="2340971"/>
            <a:ext cx="3143926" cy="2426292"/>
            <a:chOff x="5570475" y="2196379"/>
            <a:chExt cx="3143926" cy="2426292"/>
          </a:xfrm>
        </p:grpSpPr>
        <p:sp>
          <p:nvSpPr>
            <p:cNvPr id="505" name="Google Shape;505;p37"/>
            <p:cNvSpPr/>
            <p:nvPr/>
          </p:nvSpPr>
          <p:spPr>
            <a:xfrm>
              <a:off x="5725562" y="2196379"/>
              <a:ext cx="2832872" cy="1512194"/>
            </a:xfrm>
            <a:custGeom>
              <a:avLst/>
              <a:gdLst/>
              <a:ahLst/>
              <a:cxnLst/>
              <a:rect l="l" t="t" r="r" b="b"/>
              <a:pathLst>
                <a:path w="16038" h="8561" extrusionOk="0">
                  <a:moveTo>
                    <a:pt x="2716" y="1"/>
                  </a:moveTo>
                  <a:lnTo>
                    <a:pt x="13104" y="39"/>
                  </a:lnTo>
                  <a:lnTo>
                    <a:pt x="16038" y="817"/>
                  </a:lnTo>
                  <a:cubicBezTo>
                    <a:pt x="16038" y="817"/>
                    <a:pt x="15245" y="1411"/>
                    <a:pt x="15050" y="2944"/>
                  </a:cubicBezTo>
                  <a:cubicBezTo>
                    <a:pt x="14789" y="4990"/>
                    <a:pt x="15098" y="8143"/>
                    <a:pt x="14998" y="8295"/>
                  </a:cubicBezTo>
                  <a:cubicBezTo>
                    <a:pt x="14818" y="8560"/>
                    <a:pt x="1306" y="8546"/>
                    <a:pt x="1306" y="8546"/>
                  </a:cubicBezTo>
                  <a:lnTo>
                    <a:pt x="993" y="2944"/>
                  </a:lnTo>
                  <a:lnTo>
                    <a:pt x="1" y="8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7"/>
            <p:cNvSpPr/>
            <p:nvPr/>
          </p:nvSpPr>
          <p:spPr>
            <a:xfrm>
              <a:off x="5900784" y="2510087"/>
              <a:ext cx="2531886" cy="1525441"/>
            </a:xfrm>
            <a:custGeom>
              <a:avLst/>
              <a:gdLst/>
              <a:ahLst/>
              <a:cxnLst/>
              <a:rect l="l" t="t" r="r" b="b"/>
              <a:pathLst>
                <a:path w="14334" h="8636" extrusionOk="0">
                  <a:moveTo>
                    <a:pt x="1" y="0"/>
                  </a:moveTo>
                  <a:lnTo>
                    <a:pt x="14025" y="0"/>
                  </a:lnTo>
                  <a:cubicBezTo>
                    <a:pt x="14025" y="0"/>
                    <a:pt x="14334" y="8161"/>
                    <a:pt x="14153" y="8427"/>
                  </a:cubicBezTo>
                  <a:cubicBezTo>
                    <a:pt x="13057" y="8636"/>
                    <a:pt x="1" y="8465"/>
                    <a:pt x="1" y="846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7"/>
            <p:cNvSpPr/>
            <p:nvPr/>
          </p:nvSpPr>
          <p:spPr>
            <a:xfrm>
              <a:off x="6757822" y="2773453"/>
              <a:ext cx="786732" cy="786743"/>
            </a:xfrm>
            <a:custGeom>
              <a:avLst/>
              <a:gdLst/>
              <a:ahLst/>
              <a:cxnLst/>
              <a:rect l="l" t="t" r="r" b="b"/>
              <a:pathLst>
                <a:path w="4454" h="4454" extrusionOk="0">
                  <a:moveTo>
                    <a:pt x="4454" y="2227"/>
                  </a:moveTo>
                  <a:cubicBezTo>
                    <a:pt x="4454" y="3456"/>
                    <a:pt x="3457" y="4453"/>
                    <a:pt x="2227" y="4453"/>
                  </a:cubicBezTo>
                  <a:cubicBezTo>
                    <a:pt x="998" y="4453"/>
                    <a:pt x="1" y="3456"/>
                    <a:pt x="1" y="2227"/>
                  </a:cubicBezTo>
                  <a:cubicBezTo>
                    <a:pt x="1" y="997"/>
                    <a:pt x="998" y="0"/>
                    <a:pt x="2227" y="0"/>
                  </a:cubicBezTo>
                  <a:cubicBezTo>
                    <a:pt x="3457" y="0"/>
                    <a:pt x="4454" y="997"/>
                    <a:pt x="4454" y="222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7"/>
            <p:cNvSpPr/>
            <p:nvPr/>
          </p:nvSpPr>
          <p:spPr>
            <a:xfrm>
              <a:off x="6886237" y="2891624"/>
              <a:ext cx="631647" cy="526026"/>
            </a:xfrm>
            <a:custGeom>
              <a:avLst/>
              <a:gdLst/>
              <a:ahLst/>
              <a:cxnLst/>
              <a:rect l="l" t="t" r="r" b="b"/>
              <a:pathLst>
                <a:path w="3576" h="2978" extrusionOk="0">
                  <a:moveTo>
                    <a:pt x="1543" y="2977"/>
                  </a:moveTo>
                  <a:cubicBezTo>
                    <a:pt x="1543" y="2977"/>
                    <a:pt x="0" y="1980"/>
                    <a:pt x="100" y="1045"/>
                  </a:cubicBezTo>
                  <a:cubicBezTo>
                    <a:pt x="195" y="114"/>
                    <a:pt x="1363" y="451"/>
                    <a:pt x="1510" y="1007"/>
                  </a:cubicBezTo>
                  <a:cubicBezTo>
                    <a:pt x="1510" y="1007"/>
                    <a:pt x="2056" y="0"/>
                    <a:pt x="2711" y="660"/>
                  </a:cubicBezTo>
                  <a:cubicBezTo>
                    <a:pt x="3575" y="1539"/>
                    <a:pt x="1543" y="2977"/>
                    <a:pt x="1543" y="29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7"/>
            <p:cNvSpPr/>
            <p:nvPr/>
          </p:nvSpPr>
          <p:spPr>
            <a:xfrm>
              <a:off x="5726445" y="2340692"/>
              <a:ext cx="2832872" cy="375885"/>
            </a:xfrm>
            <a:custGeom>
              <a:avLst/>
              <a:gdLst/>
              <a:ahLst/>
              <a:cxnLst/>
              <a:rect l="l" t="t" r="r" b="b"/>
              <a:pathLst>
                <a:path w="16038" h="2128" extrusionOk="0">
                  <a:moveTo>
                    <a:pt x="0" y="0"/>
                  </a:moveTo>
                  <a:lnTo>
                    <a:pt x="16037" y="0"/>
                  </a:lnTo>
                  <a:lnTo>
                    <a:pt x="16037" y="2127"/>
                  </a:lnTo>
                  <a:lnTo>
                    <a:pt x="0" y="21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7"/>
            <p:cNvSpPr/>
            <p:nvPr/>
          </p:nvSpPr>
          <p:spPr>
            <a:xfrm>
              <a:off x="6673214" y="2252550"/>
              <a:ext cx="938462" cy="44689"/>
            </a:xfrm>
            <a:custGeom>
              <a:avLst/>
              <a:gdLst/>
              <a:ahLst/>
              <a:cxnLst/>
              <a:rect l="l" t="t" r="r" b="b"/>
              <a:pathLst>
                <a:path w="5313" h="253" extrusionOk="0">
                  <a:moveTo>
                    <a:pt x="5313" y="253"/>
                  </a:moveTo>
                  <a:lnTo>
                    <a:pt x="0" y="253"/>
                  </a:lnTo>
                  <a:lnTo>
                    <a:pt x="580" y="1"/>
                  </a:lnTo>
                  <a:lnTo>
                    <a:pt x="46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7"/>
            <p:cNvSpPr/>
            <p:nvPr/>
          </p:nvSpPr>
          <p:spPr>
            <a:xfrm>
              <a:off x="5570475" y="3902873"/>
              <a:ext cx="3143926" cy="719798"/>
            </a:xfrm>
            <a:custGeom>
              <a:avLst/>
              <a:gdLst/>
              <a:ahLst/>
              <a:cxnLst/>
              <a:rect l="l" t="t" r="r" b="b"/>
              <a:pathLst>
                <a:path w="17799" h="4075" extrusionOk="0">
                  <a:moveTo>
                    <a:pt x="17799" y="4074"/>
                  </a:moveTo>
                  <a:lnTo>
                    <a:pt x="0" y="4074"/>
                  </a:lnTo>
                  <a:lnTo>
                    <a:pt x="1173" y="2038"/>
                  </a:lnTo>
                  <a:lnTo>
                    <a:pt x="0" y="1"/>
                  </a:lnTo>
                  <a:lnTo>
                    <a:pt x="17799" y="1"/>
                  </a:lnTo>
                  <a:lnTo>
                    <a:pt x="16935" y="203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7"/>
            <p:cNvSpPr/>
            <p:nvPr/>
          </p:nvSpPr>
          <p:spPr>
            <a:xfrm>
              <a:off x="5655195" y="2406492"/>
              <a:ext cx="2832872" cy="375885"/>
            </a:xfrm>
            <a:custGeom>
              <a:avLst/>
              <a:gdLst/>
              <a:ahLst/>
              <a:cxnLst/>
              <a:rect l="l" t="t" r="r" b="b"/>
              <a:pathLst>
                <a:path w="16038" h="2128" extrusionOk="0">
                  <a:moveTo>
                    <a:pt x="0" y="0"/>
                  </a:moveTo>
                  <a:lnTo>
                    <a:pt x="16037" y="0"/>
                  </a:lnTo>
                  <a:lnTo>
                    <a:pt x="16037" y="2127"/>
                  </a:lnTo>
                  <a:lnTo>
                    <a:pt x="0" y="2127"/>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1970;p73">
            <a:extLst>
              <a:ext uri="{FF2B5EF4-FFF2-40B4-BE49-F238E27FC236}">
                <a16:creationId xmlns:a16="http://schemas.microsoft.com/office/drawing/2014/main" id="{947FF982-631B-4E09-A4D9-6F5B3BEE7AEE}"/>
              </a:ext>
            </a:extLst>
          </p:cNvPr>
          <p:cNvGrpSpPr/>
          <p:nvPr/>
        </p:nvGrpSpPr>
        <p:grpSpPr>
          <a:xfrm>
            <a:off x="127770" y="3422721"/>
            <a:ext cx="664153" cy="1745090"/>
            <a:chOff x="9994225" y="4630725"/>
            <a:chExt cx="517075" cy="1738350"/>
          </a:xfrm>
        </p:grpSpPr>
        <p:sp>
          <p:nvSpPr>
            <p:cNvPr id="66" name="Google Shape;1971;p73">
              <a:extLst>
                <a:ext uri="{FF2B5EF4-FFF2-40B4-BE49-F238E27FC236}">
                  <a16:creationId xmlns:a16="http://schemas.microsoft.com/office/drawing/2014/main" id="{573D1E40-DFF8-477E-B5C5-AB15E837C1C6}"/>
                </a:ext>
              </a:extLst>
            </p:cNvPr>
            <p:cNvSpPr/>
            <p:nvPr/>
          </p:nvSpPr>
          <p:spPr>
            <a:xfrm>
              <a:off x="9994225" y="4630725"/>
              <a:ext cx="517075" cy="459350"/>
            </a:xfrm>
            <a:custGeom>
              <a:avLst/>
              <a:gdLst/>
              <a:ahLst/>
              <a:cxnLst/>
              <a:rect l="l" t="t" r="r" b="b"/>
              <a:pathLst>
                <a:path w="20683" h="18374" extrusionOk="0">
                  <a:moveTo>
                    <a:pt x="15309" y="1"/>
                  </a:moveTo>
                  <a:cubicBezTo>
                    <a:pt x="11279" y="15"/>
                    <a:pt x="10342" y="4115"/>
                    <a:pt x="10342" y="4115"/>
                  </a:cubicBezTo>
                  <a:cubicBezTo>
                    <a:pt x="10342" y="4115"/>
                    <a:pt x="9376" y="29"/>
                    <a:pt x="5332" y="29"/>
                  </a:cubicBezTo>
                  <a:cubicBezTo>
                    <a:pt x="2575" y="29"/>
                    <a:pt x="1" y="2072"/>
                    <a:pt x="1" y="6046"/>
                  </a:cubicBezTo>
                  <a:cubicBezTo>
                    <a:pt x="29" y="12077"/>
                    <a:pt x="10384" y="18374"/>
                    <a:pt x="10384" y="18374"/>
                  </a:cubicBezTo>
                  <a:cubicBezTo>
                    <a:pt x="10384" y="18374"/>
                    <a:pt x="20683" y="12007"/>
                    <a:pt x="20669" y="5990"/>
                  </a:cubicBezTo>
                  <a:cubicBezTo>
                    <a:pt x="20669" y="2016"/>
                    <a:pt x="18080" y="1"/>
                    <a:pt x="153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72;p73">
              <a:extLst>
                <a:ext uri="{FF2B5EF4-FFF2-40B4-BE49-F238E27FC236}">
                  <a16:creationId xmlns:a16="http://schemas.microsoft.com/office/drawing/2014/main" id="{43454C45-26B1-420F-AA09-EC2CDBE2D705}"/>
                </a:ext>
              </a:extLst>
            </p:cNvPr>
            <p:cNvSpPr/>
            <p:nvPr/>
          </p:nvSpPr>
          <p:spPr>
            <a:xfrm>
              <a:off x="10030175" y="4939775"/>
              <a:ext cx="473075" cy="1429300"/>
            </a:xfrm>
            <a:custGeom>
              <a:avLst/>
              <a:gdLst/>
              <a:ahLst/>
              <a:cxnLst/>
              <a:rect l="l" t="t" r="r" b="b"/>
              <a:pathLst>
                <a:path w="18923" h="57172" extrusionOk="0">
                  <a:moveTo>
                    <a:pt x="11353" y="1"/>
                  </a:moveTo>
                  <a:cubicBezTo>
                    <a:pt x="10796" y="1"/>
                    <a:pt x="10051" y="106"/>
                    <a:pt x="9058" y="401"/>
                  </a:cubicBezTo>
                  <a:cubicBezTo>
                    <a:pt x="9058" y="401"/>
                    <a:pt x="4356" y="1674"/>
                    <a:pt x="2635" y="1786"/>
                  </a:cubicBezTo>
                  <a:cubicBezTo>
                    <a:pt x="2635" y="1786"/>
                    <a:pt x="1263" y="3157"/>
                    <a:pt x="2635" y="3731"/>
                  </a:cubicBezTo>
                  <a:lnTo>
                    <a:pt x="578" y="5970"/>
                  </a:lnTo>
                  <a:cubicBezTo>
                    <a:pt x="578" y="5970"/>
                    <a:pt x="0" y="7124"/>
                    <a:pt x="1511" y="7124"/>
                  </a:cubicBezTo>
                  <a:cubicBezTo>
                    <a:pt x="1578" y="7124"/>
                    <a:pt x="1650" y="7122"/>
                    <a:pt x="1725" y="7117"/>
                  </a:cubicBezTo>
                  <a:lnTo>
                    <a:pt x="1725" y="7117"/>
                  </a:lnTo>
                  <a:cubicBezTo>
                    <a:pt x="1725" y="7117"/>
                    <a:pt x="650" y="8845"/>
                    <a:pt x="2388" y="8845"/>
                  </a:cubicBezTo>
                  <a:cubicBezTo>
                    <a:pt x="2573" y="8845"/>
                    <a:pt x="2788" y="8825"/>
                    <a:pt x="3041" y="8783"/>
                  </a:cubicBezTo>
                  <a:lnTo>
                    <a:pt x="3041" y="8783"/>
                  </a:lnTo>
                  <a:lnTo>
                    <a:pt x="2131" y="11357"/>
                  </a:lnTo>
                  <a:cubicBezTo>
                    <a:pt x="2131" y="11357"/>
                    <a:pt x="2314" y="11923"/>
                    <a:pt x="2873" y="11923"/>
                  </a:cubicBezTo>
                  <a:cubicBezTo>
                    <a:pt x="3253" y="11923"/>
                    <a:pt x="3807" y="11661"/>
                    <a:pt x="4594" y="10784"/>
                  </a:cubicBezTo>
                  <a:lnTo>
                    <a:pt x="5223" y="10028"/>
                  </a:lnTo>
                  <a:lnTo>
                    <a:pt x="7169" y="9916"/>
                  </a:lnTo>
                  <a:lnTo>
                    <a:pt x="7169" y="9916"/>
                  </a:lnTo>
                  <a:cubicBezTo>
                    <a:pt x="7168" y="9916"/>
                    <a:pt x="3096" y="11637"/>
                    <a:pt x="3152" y="17430"/>
                  </a:cubicBezTo>
                  <a:lnTo>
                    <a:pt x="3334" y="19375"/>
                  </a:lnTo>
                  <a:lnTo>
                    <a:pt x="4188" y="57101"/>
                  </a:lnTo>
                  <a:lnTo>
                    <a:pt x="17887" y="57171"/>
                  </a:lnTo>
                  <a:lnTo>
                    <a:pt x="12164" y="21964"/>
                  </a:lnTo>
                  <a:cubicBezTo>
                    <a:pt x="12164" y="21964"/>
                    <a:pt x="11590" y="20243"/>
                    <a:pt x="13424" y="17486"/>
                  </a:cubicBezTo>
                  <a:lnTo>
                    <a:pt x="16740" y="12099"/>
                  </a:lnTo>
                  <a:cubicBezTo>
                    <a:pt x="16740" y="12099"/>
                    <a:pt x="18923" y="10154"/>
                    <a:pt x="15942" y="8209"/>
                  </a:cubicBezTo>
                  <a:lnTo>
                    <a:pt x="12962" y="638"/>
                  </a:lnTo>
                  <a:cubicBezTo>
                    <a:pt x="12962" y="638"/>
                    <a:pt x="12728" y="1"/>
                    <a:pt x="113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73;p73">
              <a:extLst>
                <a:ext uri="{FF2B5EF4-FFF2-40B4-BE49-F238E27FC236}">
                  <a16:creationId xmlns:a16="http://schemas.microsoft.com/office/drawing/2014/main" id="{3DEF8B1E-E5F0-4006-A9DB-B84F015A2A7E}"/>
                </a:ext>
              </a:extLst>
            </p:cNvPr>
            <p:cNvSpPr/>
            <p:nvPr/>
          </p:nvSpPr>
          <p:spPr>
            <a:xfrm>
              <a:off x="10098300" y="5092600"/>
              <a:ext cx="247525" cy="111875"/>
            </a:xfrm>
            <a:custGeom>
              <a:avLst/>
              <a:gdLst/>
              <a:ahLst/>
              <a:cxnLst/>
              <a:rect l="l" t="t" r="r" b="b"/>
              <a:pathLst>
                <a:path w="9901" h="4475" extrusionOk="0">
                  <a:moveTo>
                    <a:pt x="4950" y="0"/>
                  </a:moveTo>
                  <a:cubicBezTo>
                    <a:pt x="4114" y="0"/>
                    <a:pt x="3287" y="393"/>
                    <a:pt x="2582" y="724"/>
                  </a:cubicBezTo>
                  <a:cubicBezTo>
                    <a:pt x="2456" y="794"/>
                    <a:pt x="2331" y="850"/>
                    <a:pt x="2191" y="920"/>
                  </a:cubicBezTo>
                  <a:cubicBezTo>
                    <a:pt x="1379" y="1284"/>
                    <a:pt x="455" y="1704"/>
                    <a:pt x="92" y="2558"/>
                  </a:cubicBezTo>
                  <a:cubicBezTo>
                    <a:pt x="1" y="2766"/>
                    <a:pt x="169" y="2922"/>
                    <a:pt x="332" y="2922"/>
                  </a:cubicBezTo>
                  <a:cubicBezTo>
                    <a:pt x="421" y="2922"/>
                    <a:pt x="509" y="2876"/>
                    <a:pt x="553" y="2767"/>
                  </a:cubicBezTo>
                  <a:cubicBezTo>
                    <a:pt x="847" y="2082"/>
                    <a:pt x="1673" y="1718"/>
                    <a:pt x="2401" y="1382"/>
                  </a:cubicBezTo>
                  <a:cubicBezTo>
                    <a:pt x="2540" y="1326"/>
                    <a:pt x="2680" y="1256"/>
                    <a:pt x="2806" y="1200"/>
                  </a:cubicBezTo>
                  <a:cubicBezTo>
                    <a:pt x="3454" y="882"/>
                    <a:pt x="4222" y="515"/>
                    <a:pt x="4952" y="515"/>
                  </a:cubicBezTo>
                  <a:cubicBezTo>
                    <a:pt x="5184" y="515"/>
                    <a:pt x="5413" y="553"/>
                    <a:pt x="5633" y="640"/>
                  </a:cubicBezTo>
                  <a:cubicBezTo>
                    <a:pt x="6221" y="878"/>
                    <a:pt x="6654" y="1438"/>
                    <a:pt x="7088" y="1970"/>
                  </a:cubicBezTo>
                  <a:cubicBezTo>
                    <a:pt x="7284" y="2208"/>
                    <a:pt x="7480" y="2446"/>
                    <a:pt x="7676" y="2656"/>
                  </a:cubicBezTo>
                  <a:cubicBezTo>
                    <a:pt x="7844" y="2823"/>
                    <a:pt x="7998" y="3005"/>
                    <a:pt x="8166" y="3201"/>
                  </a:cubicBezTo>
                  <a:cubicBezTo>
                    <a:pt x="8530" y="3663"/>
                    <a:pt x="8949" y="4083"/>
                    <a:pt x="9411" y="4433"/>
                  </a:cubicBezTo>
                  <a:cubicBezTo>
                    <a:pt x="9453" y="4461"/>
                    <a:pt x="9495" y="4475"/>
                    <a:pt x="9551" y="4475"/>
                  </a:cubicBezTo>
                  <a:cubicBezTo>
                    <a:pt x="9803" y="4475"/>
                    <a:pt x="9901" y="4139"/>
                    <a:pt x="9691" y="3999"/>
                  </a:cubicBezTo>
                  <a:cubicBezTo>
                    <a:pt x="9271" y="3677"/>
                    <a:pt x="8879" y="3285"/>
                    <a:pt x="8558" y="2865"/>
                  </a:cubicBezTo>
                  <a:cubicBezTo>
                    <a:pt x="8376" y="2670"/>
                    <a:pt x="8222" y="2474"/>
                    <a:pt x="8054" y="2306"/>
                  </a:cubicBezTo>
                  <a:cubicBezTo>
                    <a:pt x="7886" y="2124"/>
                    <a:pt x="7690" y="1886"/>
                    <a:pt x="7494" y="1648"/>
                  </a:cubicBezTo>
                  <a:cubicBezTo>
                    <a:pt x="7018" y="1060"/>
                    <a:pt x="6529" y="445"/>
                    <a:pt x="5829" y="165"/>
                  </a:cubicBezTo>
                  <a:cubicBezTo>
                    <a:pt x="5538" y="48"/>
                    <a:pt x="5244" y="0"/>
                    <a:pt x="49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74;p73">
              <a:extLst>
                <a:ext uri="{FF2B5EF4-FFF2-40B4-BE49-F238E27FC236}">
                  <a16:creationId xmlns:a16="http://schemas.microsoft.com/office/drawing/2014/main" id="{91EF77F9-5862-4600-A61A-99A7B821D53B}"/>
                </a:ext>
              </a:extLst>
            </p:cNvPr>
            <p:cNvSpPr/>
            <p:nvPr/>
          </p:nvSpPr>
          <p:spPr>
            <a:xfrm>
              <a:off x="10064150" y="5037125"/>
              <a:ext cx="310025" cy="117675"/>
            </a:xfrm>
            <a:custGeom>
              <a:avLst/>
              <a:gdLst/>
              <a:ahLst/>
              <a:cxnLst/>
              <a:rect l="l" t="t" r="r" b="b"/>
              <a:pathLst>
                <a:path w="12401" h="4707" extrusionOk="0">
                  <a:moveTo>
                    <a:pt x="6568" y="0"/>
                  </a:moveTo>
                  <a:cubicBezTo>
                    <a:pt x="6037" y="0"/>
                    <a:pt x="5367" y="126"/>
                    <a:pt x="4536" y="481"/>
                  </a:cubicBezTo>
                  <a:cubicBezTo>
                    <a:pt x="4396" y="537"/>
                    <a:pt x="1262" y="1950"/>
                    <a:pt x="184" y="3041"/>
                  </a:cubicBezTo>
                  <a:cubicBezTo>
                    <a:pt x="1" y="3225"/>
                    <a:pt x="175" y="3483"/>
                    <a:pt x="373" y="3483"/>
                  </a:cubicBezTo>
                  <a:cubicBezTo>
                    <a:pt x="432" y="3483"/>
                    <a:pt x="493" y="3460"/>
                    <a:pt x="548" y="3405"/>
                  </a:cubicBezTo>
                  <a:cubicBezTo>
                    <a:pt x="1570" y="2384"/>
                    <a:pt x="4718" y="956"/>
                    <a:pt x="4746" y="956"/>
                  </a:cubicBezTo>
                  <a:cubicBezTo>
                    <a:pt x="5507" y="631"/>
                    <a:pt x="6103" y="520"/>
                    <a:pt x="6561" y="520"/>
                  </a:cubicBezTo>
                  <a:cubicBezTo>
                    <a:pt x="7545" y="520"/>
                    <a:pt x="7899" y="1031"/>
                    <a:pt x="7909" y="1040"/>
                  </a:cubicBezTo>
                  <a:lnTo>
                    <a:pt x="7950" y="1082"/>
                  </a:lnTo>
                  <a:lnTo>
                    <a:pt x="11953" y="4651"/>
                  </a:lnTo>
                  <a:cubicBezTo>
                    <a:pt x="11995" y="4693"/>
                    <a:pt x="12051" y="4707"/>
                    <a:pt x="12120" y="4707"/>
                  </a:cubicBezTo>
                  <a:cubicBezTo>
                    <a:pt x="12190" y="4707"/>
                    <a:pt x="12260" y="4679"/>
                    <a:pt x="12316" y="4623"/>
                  </a:cubicBezTo>
                  <a:cubicBezTo>
                    <a:pt x="12400" y="4511"/>
                    <a:pt x="12400" y="4357"/>
                    <a:pt x="12288" y="4259"/>
                  </a:cubicBezTo>
                  <a:lnTo>
                    <a:pt x="8314" y="705"/>
                  </a:lnTo>
                  <a:cubicBezTo>
                    <a:pt x="8200" y="562"/>
                    <a:pt x="7693" y="0"/>
                    <a:pt x="6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75;p73">
              <a:extLst>
                <a:ext uri="{FF2B5EF4-FFF2-40B4-BE49-F238E27FC236}">
                  <a16:creationId xmlns:a16="http://schemas.microsoft.com/office/drawing/2014/main" id="{15304F29-7BB8-4307-B3AF-7856E3932BC0}"/>
                </a:ext>
              </a:extLst>
            </p:cNvPr>
            <p:cNvSpPr/>
            <p:nvPr/>
          </p:nvSpPr>
          <p:spPr>
            <a:xfrm>
              <a:off x="10087300" y="4972850"/>
              <a:ext cx="307500" cy="135775"/>
            </a:xfrm>
            <a:custGeom>
              <a:avLst/>
              <a:gdLst/>
              <a:ahLst/>
              <a:cxnLst/>
              <a:rect l="l" t="t" r="r" b="b"/>
              <a:pathLst>
                <a:path w="12300" h="5431" extrusionOk="0">
                  <a:moveTo>
                    <a:pt x="6451" y="1"/>
                  </a:moveTo>
                  <a:cubicBezTo>
                    <a:pt x="6432" y="1"/>
                    <a:pt x="6414" y="1"/>
                    <a:pt x="6395" y="1"/>
                  </a:cubicBezTo>
                  <a:cubicBezTo>
                    <a:pt x="5219" y="43"/>
                    <a:pt x="4142" y="519"/>
                    <a:pt x="3092" y="981"/>
                  </a:cubicBezTo>
                  <a:cubicBezTo>
                    <a:pt x="2799" y="1093"/>
                    <a:pt x="2505" y="1232"/>
                    <a:pt x="2211" y="1344"/>
                  </a:cubicBezTo>
                  <a:cubicBezTo>
                    <a:pt x="1595" y="1582"/>
                    <a:pt x="951" y="1862"/>
                    <a:pt x="252" y="2170"/>
                  </a:cubicBezTo>
                  <a:cubicBezTo>
                    <a:pt x="1" y="2308"/>
                    <a:pt x="121" y="2660"/>
                    <a:pt x="361" y="2660"/>
                  </a:cubicBezTo>
                  <a:cubicBezTo>
                    <a:pt x="389" y="2660"/>
                    <a:pt x="418" y="2656"/>
                    <a:pt x="448" y="2646"/>
                  </a:cubicBezTo>
                  <a:cubicBezTo>
                    <a:pt x="1147" y="2338"/>
                    <a:pt x="1791" y="2058"/>
                    <a:pt x="2407" y="1820"/>
                  </a:cubicBezTo>
                  <a:cubicBezTo>
                    <a:pt x="2701" y="1708"/>
                    <a:pt x="2994" y="1568"/>
                    <a:pt x="3274" y="1442"/>
                  </a:cubicBezTo>
                  <a:cubicBezTo>
                    <a:pt x="4282" y="1009"/>
                    <a:pt x="5331" y="561"/>
                    <a:pt x="6409" y="519"/>
                  </a:cubicBezTo>
                  <a:cubicBezTo>
                    <a:pt x="6435" y="518"/>
                    <a:pt x="6460" y="517"/>
                    <a:pt x="6485" y="517"/>
                  </a:cubicBezTo>
                  <a:cubicBezTo>
                    <a:pt x="7647" y="517"/>
                    <a:pt x="8440" y="1448"/>
                    <a:pt x="9193" y="2338"/>
                  </a:cubicBezTo>
                  <a:lnTo>
                    <a:pt x="9403" y="2590"/>
                  </a:lnTo>
                  <a:cubicBezTo>
                    <a:pt x="9949" y="3220"/>
                    <a:pt x="10481" y="3849"/>
                    <a:pt x="11027" y="4479"/>
                  </a:cubicBezTo>
                  <a:lnTo>
                    <a:pt x="11754" y="5347"/>
                  </a:lnTo>
                  <a:cubicBezTo>
                    <a:pt x="11810" y="5403"/>
                    <a:pt x="11894" y="5430"/>
                    <a:pt x="11964" y="5430"/>
                  </a:cubicBezTo>
                  <a:cubicBezTo>
                    <a:pt x="12188" y="5430"/>
                    <a:pt x="12300" y="5179"/>
                    <a:pt x="12160" y="5011"/>
                  </a:cubicBezTo>
                  <a:lnTo>
                    <a:pt x="11432" y="4143"/>
                  </a:lnTo>
                  <a:cubicBezTo>
                    <a:pt x="10901" y="3513"/>
                    <a:pt x="10355" y="2884"/>
                    <a:pt x="9823" y="2254"/>
                  </a:cubicBezTo>
                  <a:lnTo>
                    <a:pt x="9599" y="2002"/>
                  </a:lnTo>
                  <a:cubicBezTo>
                    <a:pt x="8798" y="1063"/>
                    <a:pt x="7888" y="1"/>
                    <a:pt x="64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Subtitle 4">
            <a:extLst>
              <a:ext uri="{FF2B5EF4-FFF2-40B4-BE49-F238E27FC236}">
                <a16:creationId xmlns:a16="http://schemas.microsoft.com/office/drawing/2014/main" id="{7553E86E-9A77-40AE-A262-83555438D9C5}"/>
              </a:ext>
            </a:extLst>
          </p:cNvPr>
          <p:cNvSpPr>
            <a:spLocks noGrp="1"/>
          </p:cNvSpPr>
          <p:nvPr>
            <p:ph type="subTitle" idx="1"/>
          </p:nvPr>
        </p:nvSpPr>
        <p:spPr>
          <a:xfrm>
            <a:off x="2054916" y="106565"/>
            <a:ext cx="5041500" cy="532546"/>
          </a:xfrm>
        </p:spPr>
        <p:txBody>
          <a:bodyPr/>
          <a:lstStyle/>
          <a:p>
            <a:pPr algn="ctr"/>
            <a:endParaRPr lang="en-GB" sz="2400" dirty="0">
              <a:latin typeface="Maiandra GD" panose="020E0502030308020204" pitchFamily="34" charset="0"/>
            </a:endParaRPr>
          </a:p>
        </p:txBody>
      </p:sp>
      <p:grpSp>
        <p:nvGrpSpPr>
          <p:cNvPr id="75" name="Google Shape;1953;p73">
            <a:extLst>
              <a:ext uri="{FF2B5EF4-FFF2-40B4-BE49-F238E27FC236}">
                <a16:creationId xmlns:a16="http://schemas.microsoft.com/office/drawing/2014/main" id="{00F1279C-06C8-4D8B-B509-7908DAC9FFB7}"/>
              </a:ext>
            </a:extLst>
          </p:cNvPr>
          <p:cNvGrpSpPr/>
          <p:nvPr/>
        </p:nvGrpSpPr>
        <p:grpSpPr>
          <a:xfrm>
            <a:off x="1096305" y="3515047"/>
            <a:ext cx="548907" cy="1714777"/>
            <a:chOff x="10571800" y="4286575"/>
            <a:chExt cx="556950" cy="1997500"/>
          </a:xfrm>
        </p:grpSpPr>
        <p:sp>
          <p:nvSpPr>
            <p:cNvPr id="76" name="Google Shape;1954;p73">
              <a:extLst>
                <a:ext uri="{FF2B5EF4-FFF2-40B4-BE49-F238E27FC236}">
                  <a16:creationId xmlns:a16="http://schemas.microsoft.com/office/drawing/2014/main" id="{3871B3DE-FF88-4B3A-9E9C-BCAAA6E3F500}"/>
                </a:ext>
              </a:extLst>
            </p:cNvPr>
            <p:cNvSpPr/>
            <p:nvPr/>
          </p:nvSpPr>
          <p:spPr>
            <a:xfrm>
              <a:off x="10571800" y="4342275"/>
              <a:ext cx="540175" cy="1941800"/>
            </a:xfrm>
            <a:custGeom>
              <a:avLst/>
              <a:gdLst/>
              <a:ahLst/>
              <a:cxnLst/>
              <a:rect l="l" t="t" r="r" b="b"/>
              <a:pathLst>
                <a:path w="21607" h="77672" extrusionOk="0">
                  <a:moveTo>
                    <a:pt x="12001" y="0"/>
                  </a:moveTo>
                  <a:cubicBezTo>
                    <a:pt x="11437" y="0"/>
                    <a:pt x="10950" y="247"/>
                    <a:pt x="10747" y="820"/>
                  </a:cubicBezTo>
                  <a:cubicBezTo>
                    <a:pt x="10551" y="1351"/>
                    <a:pt x="10565" y="1967"/>
                    <a:pt x="10649" y="2527"/>
                  </a:cubicBezTo>
                  <a:cubicBezTo>
                    <a:pt x="10677" y="2695"/>
                    <a:pt x="10705" y="2877"/>
                    <a:pt x="10733" y="3045"/>
                  </a:cubicBezTo>
                  <a:cubicBezTo>
                    <a:pt x="10999" y="4570"/>
                    <a:pt x="11055" y="6165"/>
                    <a:pt x="11195" y="7718"/>
                  </a:cubicBezTo>
                  <a:cubicBezTo>
                    <a:pt x="11251" y="8432"/>
                    <a:pt x="11321" y="9146"/>
                    <a:pt x="11391" y="9859"/>
                  </a:cubicBezTo>
                  <a:cubicBezTo>
                    <a:pt x="11391" y="10153"/>
                    <a:pt x="11419" y="10461"/>
                    <a:pt x="11475" y="10755"/>
                  </a:cubicBezTo>
                  <a:lnTo>
                    <a:pt x="9222" y="3101"/>
                  </a:lnTo>
                  <a:cubicBezTo>
                    <a:pt x="9031" y="2258"/>
                    <a:pt x="8279" y="1671"/>
                    <a:pt x="7426" y="1671"/>
                  </a:cubicBezTo>
                  <a:cubicBezTo>
                    <a:pt x="7344" y="1671"/>
                    <a:pt x="7262" y="1676"/>
                    <a:pt x="7179" y="1687"/>
                  </a:cubicBezTo>
                  <a:cubicBezTo>
                    <a:pt x="7179" y="1687"/>
                    <a:pt x="6074" y="1827"/>
                    <a:pt x="6381" y="3982"/>
                  </a:cubicBezTo>
                  <a:lnTo>
                    <a:pt x="7935" y="11721"/>
                  </a:lnTo>
                  <a:cubicBezTo>
                    <a:pt x="7641" y="11007"/>
                    <a:pt x="7347" y="10279"/>
                    <a:pt x="7053" y="9566"/>
                  </a:cubicBezTo>
                  <a:lnTo>
                    <a:pt x="6395" y="7942"/>
                  </a:lnTo>
                  <a:cubicBezTo>
                    <a:pt x="6214" y="7453"/>
                    <a:pt x="6060" y="6823"/>
                    <a:pt x="5668" y="6473"/>
                  </a:cubicBezTo>
                  <a:cubicBezTo>
                    <a:pt x="5584" y="6389"/>
                    <a:pt x="5472" y="6333"/>
                    <a:pt x="5346" y="6333"/>
                  </a:cubicBezTo>
                  <a:cubicBezTo>
                    <a:pt x="5206" y="6347"/>
                    <a:pt x="5094" y="6431"/>
                    <a:pt x="5010" y="6543"/>
                  </a:cubicBezTo>
                  <a:cubicBezTo>
                    <a:pt x="4464" y="7229"/>
                    <a:pt x="4660" y="8208"/>
                    <a:pt x="4814" y="8992"/>
                  </a:cubicBezTo>
                  <a:cubicBezTo>
                    <a:pt x="4996" y="9929"/>
                    <a:pt x="5108" y="10867"/>
                    <a:pt x="5234" y="11818"/>
                  </a:cubicBezTo>
                  <a:cubicBezTo>
                    <a:pt x="5416" y="13092"/>
                    <a:pt x="5584" y="14379"/>
                    <a:pt x="5752" y="15653"/>
                  </a:cubicBezTo>
                  <a:lnTo>
                    <a:pt x="5752" y="15667"/>
                  </a:lnTo>
                  <a:cubicBezTo>
                    <a:pt x="5752" y="15667"/>
                    <a:pt x="6298" y="19585"/>
                    <a:pt x="5178" y="22244"/>
                  </a:cubicBezTo>
                  <a:cubicBezTo>
                    <a:pt x="5178" y="22244"/>
                    <a:pt x="2883" y="26609"/>
                    <a:pt x="4436" y="31423"/>
                  </a:cubicBezTo>
                  <a:lnTo>
                    <a:pt x="4800" y="32585"/>
                  </a:lnTo>
                  <a:lnTo>
                    <a:pt x="1" y="76608"/>
                  </a:lnTo>
                  <a:lnTo>
                    <a:pt x="15505" y="77671"/>
                  </a:lnTo>
                  <a:lnTo>
                    <a:pt x="15645" y="34334"/>
                  </a:lnTo>
                  <a:cubicBezTo>
                    <a:pt x="15645" y="34334"/>
                    <a:pt x="15953" y="31269"/>
                    <a:pt x="18682" y="25784"/>
                  </a:cubicBezTo>
                  <a:cubicBezTo>
                    <a:pt x="18682" y="25784"/>
                    <a:pt x="21606" y="21516"/>
                    <a:pt x="19325" y="12000"/>
                  </a:cubicBezTo>
                  <a:cubicBezTo>
                    <a:pt x="18794" y="9915"/>
                    <a:pt x="18332" y="7816"/>
                    <a:pt x="17828" y="5731"/>
                  </a:cubicBezTo>
                  <a:cubicBezTo>
                    <a:pt x="17520" y="4444"/>
                    <a:pt x="17338" y="3003"/>
                    <a:pt x="16806" y="1785"/>
                  </a:cubicBezTo>
                  <a:cubicBezTo>
                    <a:pt x="16597" y="1254"/>
                    <a:pt x="16121" y="862"/>
                    <a:pt x="15547" y="792"/>
                  </a:cubicBezTo>
                  <a:cubicBezTo>
                    <a:pt x="15485" y="782"/>
                    <a:pt x="15425" y="777"/>
                    <a:pt x="15368" y="777"/>
                  </a:cubicBezTo>
                  <a:cubicBezTo>
                    <a:pt x="14698" y="777"/>
                    <a:pt x="14379" y="1423"/>
                    <a:pt x="14248" y="2039"/>
                  </a:cubicBezTo>
                  <a:lnTo>
                    <a:pt x="14248" y="2039"/>
                  </a:lnTo>
                  <a:cubicBezTo>
                    <a:pt x="14474" y="940"/>
                    <a:pt x="13221" y="148"/>
                    <a:pt x="12301" y="22"/>
                  </a:cubicBezTo>
                  <a:cubicBezTo>
                    <a:pt x="12199" y="8"/>
                    <a:pt x="12099" y="0"/>
                    <a:pt x="12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55;p73">
              <a:extLst>
                <a:ext uri="{FF2B5EF4-FFF2-40B4-BE49-F238E27FC236}">
                  <a16:creationId xmlns:a16="http://schemas.microsoft.com/office/drawing/2014/main" id="{D9A53F40-3EEE-46A9-9447-5FB7B77A2A85}"/>
                </a:ext>
              </a:extLst>
            </p:cNvPr>
            <p:cNvSpPr/>
            <p:nvPr/>
          </p:nvSpPr>
          <p:spPr>
            <a:xfrm>
              <a:off x="10922475" y="4388025"/>
              <a:ext cx="35575" cy="359925"/>
            </a:xfrm>
            <a:custGeom>
              <a:avLst/>
              <a:gdLst/>
              <a:ahLst/>
              <a:cxnLst/>
              <a:rect l="l" t="t" r="r" b="b"/>
              <a:pathLst>
                <a:path w="1423" h="14397" extrusionOk="0">
                  <a:moveTo>
                    <a:pt x="218" y="0"/>
                  </a:moveTo>
                  <a:cubicBezTo>
                    <a:pt x="109" y="0"/>
                    <a:pt x="1" y="81"/>
                    <a:pt x="23" y="235"/>
                  </a:cubicBezTo>
                  <a:lnTo>
                    <a:pt x="1002" y="14214"/>
                  </a:lnTo>
                  <a:cubicBezTo>
                    <a:pt x="1016" y="14312"/>
                    <a:pt x="1100" y="14396"/>
                    <a:pt x="1198" y="14396"/>
                  </a:cubicBezTo>
                  <a:lnTo>
                    <a:pt x="1226" y="14396"/>
                  </a:lnTo>
                  <a:cubicBezTo>
                    <a:pt x="1338" y="14382"/>
                    <a:pt x="1422" y="14284"/>
                    <a:pt x="1408" y="14186"/>
                  </a:cubicBezTo>
                  <a:lnTo>
                    <a:pt x="415" y="207"/>
                  </a:lnTo>
                  <a:cubicBezTo>
                    <a:pt x="415" y="67"/>
                    <a:pt x="316" y="0"/>
                    <a:pt x="218" y="0"/>
                  </a:cubicBezTo>
                  <a:close/>
                </a:path>
              </a:pathLst>
            </a:custGeom>
            <a:solidFill>
              <a:srgbClr val="E0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56;p73">
              <a:extLst>
                <a:ext uri="{FF2B5EF4-FFF2-40B4-BE49-F238E27FC236}">
                  <a16:creationId xmlns:a16="http://schemas.microsoft.com/office/drawing/2014/main" id="{48E1128D-58C3-412F-B0EE-51C9115618EC}"/>
                </a:ext>
              </a:extLst>
            </p:cNvPr>
            <p:cNvSpPr/>
            <p:nvPr/>
          </p:nvSpPr>
          <p:spPr>
            <a:xfrm>
              <a:off x="10737375" y="4799225"/>
              <a:ext cx="227050" cy="47500"/>
            </a:xfrm>
            <a:custGeom>
              <a:avLst/>
              <a:gdLst/>
              <a:ahLst/>
              <a:cxnLst/>
              <a:rect l="l" t="t" r="r" b="b"/>
              <a:pathLst>
                <a:path w="9082" h="1900" extrusionOk="0">
                  <a:moveTo>
                    <a:pt x="8784" y="1"/>
                  </a:moveTo>
                  <a:cubicBezTo>
                    <a:pt x="8748" y="1"/>
                    <a:pt x="8711" y="11"/>
                    <a:pt x="8672" y="33"/>
                  </a:cubicBezTo>
                  <a:cubicBezTo>
                    <a:pt x="6849" y="1000"/>
                    <a:pt x="4835" y="1498"/>
                    <a:pt x="2801" y="1498"/>
                  </a:cubicBezTo>
                  <a:cubicBezTo>
                    <a:pt x="1978" y="1498"/>
                    <a:pt x="1151" y="1416"/>
                    <a:pt x="332" y="1251"/>
                  </a:cubicBezTo>
                  <a:cubicBezTo>
                    <a:pt x="315" y="1247"/>
                    <a:pt x="298" y="1245"/>
                    <a:pt x="282" y="1245"/>
                  </a:cubicBezTo>
                  <a:cubicBezTo>
                    <a:pt x="57" y="1245"/>
                    <a:pt x="0" y="1590"/>
                    <a:pt x="248" y="1643"/>
                  </a:cubicBezTo>
                  <a:cubicBezTo>
                    <a:pt x="850" y="1769"/>
                    <a:pt x="1466" y="1839"/>
                    <a:pt x="2081" y="1881"/>
                  </a:cubicBezTo>
                  <a:cubicBezTo>
                    <a:pt x="2318" y="1893"/>
                    <a:pt x="2555" y="1899"/>
                    <a:pt x="2791" y="1899"/>
                  </a:cubicBezTo>
                  <a:cubicBezTo>
                    <a:pt x="4914" y="1899"/>
                    <a:pt x="7006" y="1391"/>
                    <a:pt x="8882" y="383"/>
                  </a:cubicBezTo>
                  <a:cubicBezTo>
                    <a:pt x="9082" y="266"/>
                    <a:pt x="8966" y="1"/>
                    <a:pt x="8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57;p73">
              <a:extLst>
                <a:ext uri="{FF2B5EF4-FFF2-40B4-BE49-F238E27FC236}">
                  <a16:creationId xmlns:a16="http://schemas.microsoft.com/office/drawing/2014/main" id="{306F9B4B-080C-438F-9D89-9A56570324F1}"/>
                </a:ext>
              </a:extLst>
            </p:cNvPr>
            <p:cNvSpPr/>
            <p:nvPr/>
          </p:nvSpPr>
          <p:spPr>
            <a:xfrm>
              <a:off x="10598400" y="4286575"/>
              <a:ext cx="530350" cy="465225"/>
            </a:xfrm>
            <a:custGeom>
              <a:avLst/>
              <a:gdLst/>
              <a:ahLst/>
              <a:cxnLst/>
              <a:rect l="l" t="t" r="r" b="b"/>
              <a:pathLst>
                <a:path w="21214" h="18609" extrusionOk="0">
                  <a:moveTo>
                    <a:pt x="5702" y="1"/>
                  </a:moveTo>
                  <a:cubicBezTo>
                    <a:pt x="3055" y="1"/>
                    <a:pt x="565" y="1868"/>
                    <a:pt x="350" y="5664"/>
                  </a:cubicBezTo>
                  <a:cubicBezTo>
                    <a:pt x="0" y="11682"/>
                    <a:pt x="9935" y="18608"/>
                    <a:pt x="9935" y="18608"/>
                  </a:cubicBezTo>
                  <a:cubicBezTo>
                    <a:pt x="9935" y="18608"/>
                    <a:pt x="20626" y="12913"/>
                    <a:pt x="20976" y="6896"/>
                  </a:cubicBezTo>
                  <a:cubicBezTo>
                    <a:pt x="21214" y="2922"/>
                    <a:pt x="18751" y="753"/>
                    <a:pt x="15994" y="599"/>
                  </a:cubicBezTo>
                  <a:cubicBezTo>
                    <a:pt x="15879" y="592"/>
                    <a:pt x="15766" y="589"/>
                    <a:pt x="15655" y="589"/>
                  </a:cubicBezTo>
                  <a:cubicBezTo>
                    <a:pt x="11897" y="589"/>
                    <a:pt x="10775" y="4391"/>
                    <a:pt x="10775" y="4391"/>
                  </a:cubicBezTo>
                  <a:cubicBezTo>
                    <a:pt x="10775" y="4391"/>
                    <a:pt x="10061" y="249"/>
                    <a:pt x="6045" y="11"/>
                  </a:cubicBezTo>
                  <a:cubicBezTo>
                    <a:pt x="5931" y="4"/>
                    <a:pt x="5816" y="1"/>
                    <a:pt x="5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58;p73">
              <a:extLst>
                <a:ext uri="{FF2B5EF4-FFF2-40B4-BE49-F238E27FC236}">
                  <a16:creationId xmlns:a16="http://schemas.microsoft.com/office/drawing/2014/main" id="{0806599C-9FB4-47DE-BF88-24CAD479888A}"/>
                </a:ext>
              </a:extLst>
            </p:cNvPr>
            <p:cNvSpPr/>
            <p:nvPr/>
          </p:nvSpPr>
          <p:spPr>
            <a:xfrm>
              <a:off x="10780650" y="4539600"/>
              <a:ext cx="228125" cy="547175"/>
            </a:xfrm>
            <a:custGeom>
              <a:avLst/>
              <a:gdLst/>
              <a:ahLst/>
              <a:cxnLst/>
              <a:rect l="l" t="t" r="r" b="b"/>
              <a:pathLst>
                <a:path w="9125" h="21887" extrusionOk="0">
                  <a:moveTo>
                    <a:pt x="7184" y="1"/>
                  </a:moveTo>
                  <a:cubicBezTo>
                    <a:pt x="6990" y="1"/>
                    <a:pt x="6766" y="33"/>
                    <a:pt x="6507" y="105"/>
                  </a:cubicBezTo>
                  <a:cubicBezTo>
                    <a:pt x="6507" y="105"/>
                    <a:pt x="6487" y="101"/>
                    <a:pt x="6451" y="101"/>
                  </a:cubicBezTo>
                  <a:cubicBezTo>
                    <a:pt x="6097" y="101"/>
                    <a:pt x="4196" y="493"/>
                    <a:pt x="4450" y="8949"/>
                  </a:cubicBezTo>
                  <a:cubicBezTo>
                    <a:pt x="4478" y="9677"/>
                    <a:pt x="3219" y="11104"/>
                    <a:pt x="2631" y="11398"/>
                  </a:cubicBezTo>
                  <a:cubicBezTo>
                    <a:pt x="728" y="12377"/>
                    <a:pt x="126" y="14406"/>
                    <a:pt x="57" y="16408"/>
                  </a:cubicBezTo>
                  <a:cubicBezTo>
                    <a:pt x="43" y="17023"/>
                    <a:pt x="1" y="21795"/>
                    <a:pt x="658" y="21865"/>
                  </a:cubicBezTo>
                  <a:cubicBezTo>
                    <a:pt x="658" y="21867"/>
                    <a:pt x="810" y="21886"/>
                    <a:pt x="1074" y="21886"/>
                  </a:cubicBezTo>
                  <a:cubicBezTo>
                    <a:pt x="2668" y="21886"/>
                    <a:pt x="8344" y="21185"/>
                    <a:pt x="9124" y="11734"/>
                  </a:cubicBezTo>
                  <a:cubicBezTo>
                    <a:pt x="9124" y="11734"/>
                    <a:pt x="9012" y="9355"/>
                    <a:pt x="8285" y="7914"/>
                  </a:cubicBezTo>
                  <a:lnTo>
                    <a:pt x="8299" y="2218"/>
                  </a:lnTo>
                  <a:cubicBezTo>
                    <a:pt x="8299" y="2218"/>
                    <a:pt x="8789" y="1"/>
                    <a:pt x="7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959;p73">
              <a:extLst>
                <a:ext uri="{FF2B5EF4-FFF2-40B4-BE49-F238E27FC236}">
                  <a16:creationId xmlns:a16="http://schemas.microsoft.com/office/drawing/2014/main" id="{5EEB0B1F-824D-4221-B83E-4C28BD57294C}"/>
                </a:ext>
              </a:extLst>
            </p:cNvPr>
            <p:cNvSpPr/>
            <p:nvPr/>
          </p:nvSpPr>
          <p:spPr>
            <a:xfrm>
              <a:off x="10905550" y="4553425"/>
              <a:ext cx="74875" cy="69450"/>
            </a:xfrm>
            <a:custGeom>
              <a:avLst/>
              <a:gdLst/>
              <a:ahLst/>
              <a:cxnLst/>
              <a:rect l="l" t="t" r="r" b="b"/>
              <a:pathLst>
                <a:path w="2995" h="2778" extrusionOk="0">
                  <a:moveTo>
                    <a:pt x="2075" y="0"/>
                  </a:moveTo>
                  <a:cubicBezTo>
                    <a:pt x="1839" y="0"/>
                    <a:pt x="1581" y="85"/>
                    <a:pt x="1330" y="266"/>
                  </a:cubicBezTo>
                  <a:cubicBezTo>
                    <a:pt x="994" y="490"/>
                    <a:pt x="0" y="1889"/>
                    <a:pt x="448" y="2253"/>
                  </a:cubicBezTo>
                  <a:cubicBezTo>
                    <a:pt x="847" y="2598"/>
                    <a:pt x="1352" y="2778"/>
                    <a:pt x="1861" y="2778"/>
                  </a:cubicBezTo>
                  <a:cubicBezTo>
                    <a:pt x="2136" y="2778"/>
                    <a:pt x="2412" y="2725"/>
                    <a:pt x="2673" y="2617"/>
                  </a:cubicBezTo>
                  <a:lnTo>
                    <a:pt x="2995" y="1092"/>
                  </a:lnTo>
                  <a:cubicBezTo>
                    <a:pt x="2995" y="402"/>
                    <a:pt x="2588" y="0"/>
                    <a:pt x="2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960;p73">
              <a:extLst>
                <a:ext uri="{FF2B5EF4-FFF2-40B4-BE49-F238E27FC236}">
                  <a16:creationId xmlns:a16="http://schemas.microsoft.com/office/drawing/2014/main" id="{D0D048E4-8A67-489A-861F-650C97E642D6}"/>
                </a:ext>
              </a:extLst>
            </p:cNvPr>
            <p:cNvSpPr/>
            <p:nvPr/>
          </p:nvSpPr>
          <p:spPr>
            <a:xfrm>
              <a:off x="10749175" y="4534550"/>
              <a:ext cx="249450" cy="530350"/>
            </a:xfrm>
            <a:custGeom>
              <a:avLst/>
              <a:gdLst/>
              <a:ahLst/>
              <a:cxnLst/>
              <a:rect l="l" t="t" r="r" b="b"/>
              <a:pathLst>
                <a:path w="9978" h="21214" extrusionOk="0">
                  <a:moveTo>
                    <a:pt x="8268" y="0"/>
                  </a:moveTo>
                  <a:cubicBezTo>
                    <a:pt x="7956" y="0"/>
                    <a:pt x="7644" y="74"/>
                    <a:pt x="7361" y="223"/>
                  </a:cubicBezTo>
                  <a:cubicBezTo>
                    <a:pt x="6465" y="713"/>
                    <a:pt x="5905" y="1959"/>
                    <a:pt x="5709" y="3876"/>
                  </a:cubicBezTo>
                  <a:cubicBezTo>
                    <a:pt x="5500" y="5625"/>
                    <a:pt x="5430" y="7388"/>
                    <a:pt x="5514" y="9137"/>
                  </a:cubicBezTo>
                  <a:cubicBezTo>
                    <a:pt x="5486" y="9263"/>
                    <a:pt x="5276" y="10508"/>
                    <a:pt x="3345" y="11740"/>
                  </a:cubicBezTo>
                  <a:cubicBezTo>
                    <a:pt x="3065" y="11880"/>
                    <a:pt x="0" y="13531"/>
                    <a:pt x="1288" y="21031"/>
                  </a:cubicBezTo>
                  <a:cubicBezTo>
                    <a:pt x="1302" y="21129"/>
                    <a:pt x="1385" y="21213"/>
                    <a:pt x="1483" y="21213"/>
                  </a:cubicBezTo>
                  <a:cubicBezTo>
                    <a:pt x="1609" y="21213"/>
                    <a:pt x="1721" y="21101"/>
                    <a:pt x="1693" y="20975"/>
                  </a:cubicBezTo>
                  <a:cubicBezTo>
                    <a:pt x="420" y="13629"/>
                    <a:pt x="3498" y="12118"/>
                    <a:pt x="3526" y="12104"/>
                  </a:cubicBezTo>
                  <a:lnTo>
                    <a:pt x="3554" y="12090"/>
                  </a:lnTo>
                  <a:cubicBezTo>
                    <a:pt x="5765" y="10662"/>
                    <a:pt x="5919" y="9221"/>
                    <a:pt x="5919" y="9165"/>
                  </a:cubicBezTo>
                  <a:lnTo>
                    <a:pt x="5919" y="9137"/>
                  </a:lnTo>
                  <a:cubicBezTo>
                    <a:pt x="5835" y="7402"/>
                    <a:pt x="5905" y="5653"/>
                    <a:pt x="6101" y="3932"/>
                  </a:cubicBezTo>
                  <a:cubicBezTo>
                    <a:pt x="6297" y="2154"/>
                    <a:pt x="6787" y="1007"/>
                    <a:pt x="7543" y="587"/>
                  </a:cubicBezTo>
                  <a:cubicBezTo>
                    <a:pt x="7774" y="468"/>
                    <a:pt x="8021" y="408"/>
                    <a:pt x="8267" y="408"/>
                  </a:cubicBezTo>
                  <a:cubicBezTo>
                    <a:pt x="8483" y="408"/>
                    <a:pt x="8697" y="454"/>
                    <a:pt x="8900" y="545"/>
                  </a:cubicBezTo>
                  <a:lnTo>
                    <a:pt x="8942" y="559"/>
                  </a:lnTo>
                  <a:cubicBezTo>
                    <a:pt x="9110" y="615"/>
                    <a:pt x="9250" y="755"/>
                    <a:pt x="9334" y="923"/>
                  </a:cubicBezTo>
                  <a:cubicBezTo>
                    <a:pt x="9488" y="1203"/>
                    <a:pt x="9614" y="1749"/>
                    <a:pt x="9334" y="2756"/>
                  </a:cubicBezTo>
                  <a:lnTo>
                    <a:pt x="9334" y="2770"/>
                  </a:lnTo>
                  <a:lnTo>
                    <a:pt x="9292" y="7990"/>
                  </a:lnTo>
                  <a:cubicBezTo>
                    <a:pt x="9292" y="8123"/>
                    <a:pt x="9393" y="8189"/>
                    <a:pt x="9495" y="8189"/>
                  </a:cubicBezTo>
                  <a:cubicBezTo>
                    <a:pt x="9596" y="8189"/>
                    <a:pt x="9697" y="8123"/>
                    <a:pt x="9697" y="7990"/>
                  </a:cubicBezTo>
                  <a:lnTo>
                    <a:pt x="9725" y="2826"/>
                  </a:lnTo>
                  <a:cubicBezTo>
                    <a:pt x="9977" y="1931"/>
                    <a:pt x="9963" y="1217"/>
                    <a:pt x="9684" y="713"/>
                  </a:cubicBezTo>
                  <a:cubicBezTo>
                    <a:pt x="9544" y="461"/>
                    <a:pt x="9334" y="265"/>
                    <a:pt x="9068" y="167"/>
                  </a:cubicBezTo>
                  <a:cubicBezTo>
                    <a:pt x="8813" y="56"/>
                    <a:pt x="8541" y="0"/>
                    <a:pt x="8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FE26B065-3469-4224-8ED2-9329DFE08811}"/>
              </a:ext>
            </a:extLst>
          </p:cNvPr>
          <p:cNvSpPr txBox="1"/>
          <p:nvPr/>
        </p:nvSpPr>
        <p:spPr>
          <a:xfrm>
            <a:off x="172991" y="1128898"/>
            <a:ext cx="5858540" cy="1938992"/>
          </a:xfrm>
          <a:prstGeom prst="rect">
            <a:avLst/>
          </a:prstGeom>
          <a:noFill/>
        </p:spPr>
        <p:txBody>
          <a:bodyPr wrap="square" rtlCol="0">
            <a:spAutoFit/>
          </a:bodyPr>
          <a:lstStyle/>
          <a:p>
            <a:r>
              <a:rPr lang="en-GB" sz="2400" dirty="0">
                <a:latin typeface="Monotype Corsiva" panose="03010101010201010101" pitchFamily="66" charset="0"/>
              </a:rPr>
              <a:t>At Ellington Primary School … </a:t>
            </a:r>
          </a:p>
          <a:p>
            <a:endParaRPr lang="en-GB" sz="2400" dirty="0">
              <a:latin typeface="Monotype Corsiva" panose="03010101010201010101" pitchFamily="66" charset="0"/>
            </a:endParaRPr>
          </a:p>
          <a:p>
            <a:r>
              <a:rPr lang="en-GB" sz="2400" dirty="0">
                <a:latin typeface="Monotype Corsiva" panose="03010101010201010101" pitchFamily="66" charset="0"/>
              </a:rPr>
              <a:t>We support many charities. </a:t>
            </a:r>
          </a:p>
          <a:p>
            <a:endParaRPr lang="en-GB" sz="2400" dirty="0">
              <a:latin typeface="Monotype Corsiva" panose="03010101010201010101" pitchFamily="66" charset="0"/>
            </a:endParaRPr>
          </a:p>
          <a:p>
            <a:r>
              <a:rPr lang="en-GB" sz="2400" dirty="0">
                <a:latin typeface="Monotype Corsiva" panose="03010101010201010101" pitchFamily="66" charset="0"/>
              </a:rPr>
              <a:t>Here are the charities our school supports…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8" name="Google Shape;695;p43">
            <a:extLst>
              <a:ext uri="{FF2B5EF4-FFF2-40B4-BE49-F238E27FC236}">
                <a16:creationId xmlns:a16="http://schemas.microsoft.com/office/drawing/2014/main" id="{858BF9C8-8CD3-41BC-BCD7-2E9679174825}"/>
              </a:ext>
            </a:extLst>
          </p:cNvPr>
          <p:cNvSpPr txBox="1">
            <a:spLocks/>
          </p:cNvSpPr>
          <p:nvPr/>
        </p:nvSpPr>
        <p:spPr>
          <a:xfrm>
            <a:off x="-594014" y="-352467"/>
            <a:ext cx="5054532" cy="115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9pPr>
          </a:lstStyle>
          <a:p>
            <a:pPr algn="ctr"/>
            <a:r>
              <a:rPr lang="en-GB" dirty="0">
                <a:solidFill>
                  <a:schemeClr val="accent4"/>
                </a:solidFill>
                <a:latin typeface="Playball" pitchFamily="2" charset="0"/>
              </a:rPr>
              <a:t>Red Sky Foundation</a:t>
            </a:r>
            <a:endParaRPr lang="en-GB" dirty="0">
              <a:solidFill>
                <a:schemeClr val="accent4"/>
              </a:solidFill>
              <a:highlight>
                <a:schemeClr val="accent5"/>
              </a:highlight>
              <a:latin typeface="Playball" pitchFamily="2" charset="0"/>
            </a:endParaRPr>
          </a:p>
        </p:txBody>
      </p:sp>
      <p:sp>
        <p:nvSpPr>
          <p:cNvPr id="37" name="Google Shape;634;p41">
            <a:extLst>
              <a:ext uri="{FF2B5EF4-FFF2-40B4-BE49-F238E27FC236}">
                <a16:creationId xmlns:a16="http://schemas.microsoft.com/office/drawing/2014/main" id="{A618B057-1122-440F-8A4F-E953F0B2A0AF}"/>
              </a:ext>
            </a:extLst>
          </p:cNvPr>
          <p:cNvSpPr txBox="1">
            <a:spLocks/>
          </p:cNvSpPr>
          <p:nvPr/>
        </p:nvSpPr>
        <p:spPr>
          <a:xfrm>
            <a:off x="-182693" y="725600"/>
            <a:ext cx="4231890" cy="1235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accent5"/>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1pPr>
            <a:lvl2pPr marL="914400" marR="0" lvl="1"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2pPr>
            <a:lvl3pPr marL="1371600" marR="0" lvl="2"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3pPr>
            <a:lvl4pPr marL="1828800" marR="0" lvl="3"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4pPr>
            <a:lvl5pPr marL="2286000" marR="0" lvl="4"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5pPr>
            <a:lvl6pPr marL="2743200" marR="0" lvl="5"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6pPr>
            <a:lvl7pPr marL="3200400" marR="0" lvl="6"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7pPr>
            <a:lvl8pPr marL="3657600" marR="0" lvl="7"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8pPr>
            <a:lvl9pPr marL="4114800" marR="0" lvl="8"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9pPr>
          </a:lstStyle>
          <a:p>
            <a:pPr marL="133350" indent="0" algn="ctr" fontAlgn="base">
              <a:buNone/>
            </a:pPr>
            <a:r>
              <a:rPr lang="en-GB" dirty="0">
                <a:latin typeface="Maiandra GD" panose="020E0502030308020204" pitchFamily="34" charset="0"/>
              </a:rPr>
              <a:t>Red Sky Foundation raises vital funds to support life saving work for babies, children and adults who are born with or who develop heart conditions across the North East of England.</a:t>
            </a:r>
            <a:endParaRPr lang="en-GB" b="1" dirty="0">
              <a:latin typeface="Maiandra GD" panose="020E0502030308020204" pitchFamily="34" charset="0"/>
            </a:endParaRPr>
          </a:p>
        </p:txBody>
      </p:sp>
      <p:pic>
        <p:nvPicPr>
          <p:cNvPr id="21" name="Picture 20">
            <a:extLst>
              <a:ext uri="{FF2B5EF4-FFF2-40B4-BE49-F238E27FC236}">
                <a16:creationId xmlns:a16="http://schemas.microsoft.com/office/drawing/2014/main" id="{82C7AE2C-8BA2-42BA-87C4-86C58C4D8BF4}"/>
              </a:ext>
            </a:extLst>
          </p:cNvPr>
          <p:cNvPicPr>
            <a:picLocks noChangeAspect="1"/>
          </p:cNvPicPr>
          <p:nvPr/>
        </p:nvPicPr>
        <p:blipFill>
          <a:blip r:embed="rId3"/>
          <a:stretch>
            <a:fillRect/>
          </a:stretch>
        </p:blipFill>
        <p:spPr>
          <a:xfrm>
            <a:off x="244261" y="2198662"/>
            <a:ext cx="5730949" cy="1650195"/>
          </a:xfrm>
          <a:prstGeom prst="rect">
            <a:avLst/>
          </a:prstGeom>
        </p:spPr>
      </p:pic>
      <p:pic>
        <p:nvPicPr>
          <p:cNvPr id="9218" name="Picture 2" descr="About Us – Red Sky Foundation">
            <a:extLst>
              <a:ext uri="{FF2B5EF4-FFF2-40B4-BE49-F238E27FC236}">
                <a16:creationId xmlns:a16="http://schemas.microsoft.com/office/drawing/2014/main" id="{920DA091-34EE-4346-948A-AC402F617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8285" y="226983"/>
            <a:ext cx="2169986" cy="140161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New charity partner for Sunderland City Runs puts spotlight on heart health  – Sunderland City Runs">
            <a:extLst>
              <a:ext uri="{FF2B5EF4-FFF2-40B4-BE49-F238E27FC236}">
                <a16:creationId xmlns:a16="http://schemas.microsoft.com/office/drawing/2014/main" id="{40A88A98-8462-4552-B972-D9926F63CB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7359" y="1343150"/>
            <a:ext cx="2527899" cy="1454002"/>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Red Sky Foundation Has Now Received Charitable Status After Raising Money For  The Community | Living North">
            <a:extLst>
              <a:ext uri="{FF2B5EF4-FFF2-40B4-BE49-F238E27FC236}">
                <a16:creationId xmlns:a16="http://schemas.microsoft.com/office/drawing/2014/main" id="{68E718C3-87FC-43FE-A1DE-8236AE2F7A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6506" y="2984828"/>
            <a:ext cx="2647507" cy="19856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73E0C43-4A13-4F15-9E05-E54193B985F9}"/>
              </a:ext>
            </a:extLst>
          </p:cNvPr>
          <p:cNvPicPr>
            <a:picLocks noChangeAspect="1"/>
          </p:cNvPicPr>
          <p:nvPr/>
        </p:nvPicPr>
        <p:blipFill>
          <a:blip r:embed="rId7"/>
          <a:stretch>
            <a:fillRect/>
          </a:stretch>
        </p:blipFill>
        <p:spPr>
          <a:xfrm>
            <a:off x="142965" y="3848857"/>
            <a:ext cx="1299373" cy="11589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grpSp>
        <p:nvGrpSpPr>
          <p:cNvPr id="977" name="Google Shape;977;p48"/>
          <p:cNvGrpSpPr/>
          <p:nvPr/>
        </p:nvGrpSpPr>
        <p:grpSpPr>
          <a:xfrm>
            <a:off x="6354820" y="4445680"/>
            <a:ext cx="839056" cy="737083"/>
            <a:chOff x="5714445" y="186905"/>
            <a:chExt cx="839056" cy="737083"/>
          </a:xfrm>
        </p:grpSpPr>
        <p:sp>
          <p:nvSpPr>
            <p:cNvPr id="978" name="Google Shape;978;p48"/>
            <p:cNvSpPr/>
            <p:nvPr/>
          </p:nvSpPr>
          <p:spPr>
            <a:xfrm>
              <a:off x="5814076" y="213083"/>
              <a:ext cx="222317" cy="163124"/>
            </a:xfrm>
            <a:custGeom>
              <a:avLst/>
              <a:gdLst/>
              <a:ahLst/>
              <a:cxnLst/>
              <a:rect l="l" t="t" r="r" b="b"/>
              <a:pathLst>
                <a:path w="1138" h="835" extrusionOk="0">
                  <a:moveTo>
                    <a:pt x="774" y="1"/>
                  </a:moveTo>
                  <a:cubicBezTo>
                    <a:pt x="697" y="1"/>
                    <a:pt x="602" y="24"/>
                    <a:pt x="489" y="77"/>
                  </a:cubicBezTo>
                  <a:cubicBezTo>
                    <a:pt x="1" y="305"/>
                    <a:pt x="287" y="835"/>
                    <a:pt x="610" y="835"/>
                  </a:cubicBezTo>
                  <a:cubicBezTo>
                    <a:pt x="676" y="835"/>
                    <a:pt x="744" y="812"/>
                    <a:pt x="807" y="761"/>
                  </a:cubicBezTo>
                  <a:cubicBezTo>
                    <a:pt x="1113" y="510"/>
                    <a:pt x="1137" y="1"/>
                    <a:pt x="7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8"/>
            <p:cNvSpPr/>
            <p:nvPr/>
          </p:nvSpPr>
          <p:spPr>
            <a:xfrm>
              <a:off x="6264373" y="186905"/>
              <a:ext cx="156481" cy="123661"/>
            </a:xfrm>
            <a:custGeom>
              <a:avLst/>
              <a:gdLst/>
              <a:ahLst/>
              <a:cxnLst/>
              <a:rect l="l" t="t" r="r" b="b"/>
              <a:pathLst>
                <a:path w="801" h="633" extrusionOk="0">
                  <a:moveTo>
                    <a:pt x="327" y="1"/>
                  </a:moveTo>
                  <a:cubicBezTo>
                    <a:pt x="296" y="1"/>
                    <a:pt x="264" y="6"/>
                    <a:pt x="230" y="16"/>
                  </a:cubicBezTo>
                  <a:cubicBezTo>
                    <a:pt x="21" y="82"/>
                    <a:pt x="0" y="633"/>
                    <a:pt x="323" y="633"/>
                  </a:cubicBezTo>
                  <a:cubicBezTo>
                    <a:pt x="351" y="633"/>
                    <a:pt x="382" y="628"/>
                    <a:pt x="416" y="619"/>
                  </a:cubicBezTo>
                  <a:cubicBezTo>
                    <a:pt x="801" y="511"/>
                    <a:pt x="642" y="1"/>
                    <a:pt x="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8"/>
            <p:cNvSpPr/>
            <p:nvPr/>
          </p:nvSpPr>
          <p:spPr>
            <a:xfrm>
              <a:off x="6028382" y="434032"/>
              <a:ext cx="286785" cy="184808"/>
            </a:xfrm>
            <a:custGeom>
              <a:avLst/>
              <a:gdLst/>
              <a:ahLst/>
              <a:cxnLst/>
              <a:rect l="l" t="t" r="r" b="b"/>
              <a:pathLst>
                <a:path w="1468" h="946" extrusionOk="0">
                  <a:moveTo>
                    <a:pt x="902" y="1"/>
                  </a:moveTo>
                  <a:cubicBezTo>
                    <a:pt x="501" y="1"/>
                    <a:pt x="1" y="727"/>
                    <a:pt x="565" y="916"/>
                  </a:cubicBezTo>
                  <a:cubicBezTo>
                    <a:pt x="625" y="936"/>
                    <a:pt x="682" y="945"/>
                    <a:pt x="736" y="945"/>
                  </a:cubicBezTo>
                  <a:cubicBezTo>
                    <a:pt x="1236" y="945"/>
                    <a:pt x="1468" y="168"/>
                    <a:pt x="992" y="14"/>
                  </a:cubicBezTo>
                  <a:cubicBezTo>
                    <a:pt x="963" y="5"/>
                    <a:pt x="933" y="1"/>
                    <a:pt x="9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8"/>
            <p:cNvSpPr/>
            <p:nvPr/>
          </p:nvSpPr>
          <p:spPr>
            <a:xfrm>
              <a:off x="6090505" y="775907"/>
              <a:ext cx="217042" cy="148081"/>
            </a:xfrm>
            <a:custGeom>
              <a:avLst/>
              <a:gdLst/>
              <a:ahLst/>
              <a:cxnLst/>
              <a:rect l="l" t="t" r="r" b="b"/>
              <a:pathLst>
                <a:path w="1111" h="758" extrusionOk="0">
                  <a:moveTo>
                    <a:pt x="516" y="0"/>
                  </a:moveTo>
                  <a:cubicBezTo>
                    <a:pt x="439" y="0"/>
                    <a:pt x="355" y="19"/>
                    <a:pt x="266" y="63"/>
                  </a:cubicBezTo>
                  <a:cubicBezTo>
                    <a:pt x="0" y="198"/>
                    <a:pt x="100" y="758"/>
                    <a:pt x="469" y="758"/>
                  </a:cubicBezTo>
                  <a:cubicBezTo>
                    <a:pt x="529" y="758"/>
                    <a:pt x="596" y="743"/>
                    <a:pt x="669" y="709"/>
                  </a:cubicBezTo>
                  <a:cubicBezTo>
                    <a:pt x="1111" y="506"/>
                    <a:pt x="913" y="0"/>
                    <a:pt x="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8"/>
            <p:cNvSpPr/>
            <p:nvPr/>
          </p:nvSpPr>
          <p:spPr>
            <a:xfrm>
              <a:off x="6425151" y="531124"/>
              <a:ext cx="128350" cy="123661"/>
            </a:xfrm>
            <a:custGeom>
              <a:avLst/>
              <a:gdLst/>
              <a:ahLst/>
              <a:cxnLst/>
              <a:rect l="l" t="t" r="r" b="b"/>
              <a:pathLst>
                <a:path w="657" h="633" extrusionOk="0">
                  <a:moveTo>
                    <a:pt x="331" y="0"/>
                  </a:moveTo>
                  <a:cubicBezTo>
                    <a:pt x="228" y="0"/>
                    <a:pt x="123" y="60"/>
                    <a:pt x="77" y="186"/>
                  </a:cubicBezTo>
                  <a:cubicBezTo>
                    <a:pt x="0" y="394"/>
                    <a:pt x="183" y="633"/>
                    <a:pt x="354" y="633"/>
                  </a:cubicBezTo>
                  <a:cubicBezTo>
                    <a:pt x="438" y="633"/>
                    <a:pt x="519" y="575"/>
                    <a:pt x="566" y="429"/>
                  </a:cubicBezTo>
                  <a:cubicBezTo>
                    <a:pt x="656" y="152"/>
                    <a:pt x="496" y="0"/>
                    <a:pt x="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8"/>
            <p:cNvSpPr/>
            <p:nvPr/>
          </p:nvSpPr>
          <p:spPr>
            <a:xfrm>
              <a:off x="5714445" y="617667"/>
              <a:ext cx="219973" cy="106861"/>
            </a:xfrm>
            <a:custGeom>
              <a:avLst/>
              <a:gdLst/>
              <a:ahLst/>
              <a:cxnLst/>
              <a:rect l="l" t="t" r="r" b="b"/>
              <a:pathLst>
                <a:path w="1126" h="547" extrusionOk="0">
                  <a:moveTo>
                    <a:pt x="513" y="0"/>
                  </a:moveTo>
                  <a:cubicBezTo>
                    <a:pt x="444" y="0"/>
                    <a:pt x="374" y="14"/>
                    <a:pt x="311" y="47"/>
                  </a:cubicBezTo>
                  <a:cubicBezTo>
                    <a:pt x="53" y="176"/>
                    <a:pt x="1" y="546"/>
                    <a:pt x="337" y="546"/>
                  </a:cubicBezTo>
                  <a:cubicBezTo>
                    <a:pt x="410" y="546"/>
                    <a:pt x="500" y="529"/>
                    <a:pt x="610" y="489"/>
                  </a:cubicBezTo>
                  <a:cubicBezTo>
                    <a:pt x="1125" y="305"/>
                    <a:pt x="832" y="0"/>
                    <a:pt x="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B23751D5-98FD-4AEC-8219-DD381EEB720A}"/>
              </a:ext>
            </a:extLst>
          </p:cNvPr>
          <p:cNvPicPr>
            <a:picLocks noChangeAspect="1"/>
          </p:cNvPicPr>
          <p:nvPr/>
        </p:nvPicPr>
        <p:blipFill>
          <a:blip r:embed="rId3"/>
          <a:stretch>
            <a:fillRect/>
          </a:stretch>
        </p:blipFill>
        <p:spPr>
          <a:xfrm>
            <a:off x="168262" y="575957"/>
            <a:ext cx="1332735" cy="1158900"/>
          </a:xfrm>
          <a:prstGeom prst="rect">
            <a:avLst/>
          </a:prstGeom>
        </p:spPr>
      </p:pic>
      <p:sp>
        <p:nvSpPr>
          <p:cNvPr id="11" name="Google Shape;695;p43">
            <a:extLst>
              <a:ext uri="{FF2B5EF4-FFF2-40B4-BE49-F238E27FC236}">
                <a16:creationId xmlns:a16="http://schemas.microsoft.com/office/drawing/2014/main" id="{558FE1BE-C02F-4CF4-993B-5CD29FC5277A}"/>
              </a:ext>
            </a:extLst>
          </p:cNvPr>
          <p:cNvSpPr txBox="1">
            <a:spLocks/>
          </p:cNvSpPr>
          <p:nvPr/>
        </p:nvSpPr>
        <p:spPr>
          <a:xfrm>
            <a:off x="2133974" y="198525"/>
            <a:ext cx="5392646" cy="115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9pPr>
          </a:lstStyle>
          <a:p>
            <a:pPr algn="ctr"/>
            <a:r>
              <a:rPr lang="en-GB" dirty="0">
                <a:solidFill>
                  <a:schemeClr val="accent4"/>
                </a:solidFill>
                <a:latin typeface="Playball" pitchFamily="2" charset="0"/>
              </a:rPr>
              <a:t>Royal National Lifeboat Institution (RNLI)</a:t>
            </a:r>
            <a:endParaRPr lang="en-GB" dirty="0">
              <a:solidFill>
                <a:schemeClr val="accent4"/>
              </a:solidFill>
              <a:highlight>
                <a:schemeClr val="accent5"/>
              </a:highlight>
              <a:latin typeface="Playball" pitchFamily="2" charset="0"/>
            </a:endParaRPr>
          </a:p>
        </p:txBody>
      </p:sp>
      <p:sp>
        <p:nvSpPr>
          <p:cNvPr id="12" name="Google Shape;634;p41">
            <a:extLst>
              <a:ext uri="{FF2B5EF4-FFF2-40B4-BE49-F238E27FC236}">
                <a16:creationId xmlns:a16="http://schemas.microsoft.com/office/drawing/2014/main" id="{0689D0C6-90EA-4051-8D41-F9E8D76B6810}"/>
              </a:ext>
            </a:extLst>
          </p:cNvPr>
          <p:cNvSpPr txBox="1">
            <a:spLocks/>
          </p:cNvSpPr>
          <p:nvPr/>
        </p:nvSpPr>
        <p:spPr>
          <a:xfrm>
            <a:off x="764991" y="1226336"/>
            <a:ext cx="4231890" cy="1235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accent5"/>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1pPr>
            <a:lvl2pPr marL="914400" marR="0" lvl="1"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2pPr>
            <a:lvl3pPr marL="1371600" marR="0" lvl="2"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3pPr>
            <a:lvl4pPr marL="1828800" marR="0" lvl="3"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4pPr>
            <a:lvl5pPr marL="2286000" marR="0" lvl="4"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5pPr>
            <a:lvl6pPr marL="2743200" marR="0" lvl="5"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6pPr>
            <a:lvl7pPr marL="3200400" marR="0" lvl="6"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7pPr>
            <a:lvl8pPr marL="3657600" marR="0" lvl="7"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8pPr>
            <a:lvl9pPr marL="4114800" marR="0" lvl="8"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9pPr>
          </a:lstStyle>
          <a:p>
            <a:pPr marL="133350" indent="0" algn="ctr" fontAlgn="base">
              <a:buNone/>
            </a:pPr>
            <a:r>
              <a:rPr lang="en-GB" dirty="0">
                <a:latin typeface="Maiandra GD" panose="020E0502030308020204" pitchFamily="34" charset="0"/>
              </a:rPr>
              <a:t>The RNLI saves lives at sea.</a:t>
            </a:r>
            <a:endParaRPr lang="en-GB" b="1" dirty="0">
              <a:latin typeface="Maiandra GD" panose="020E0502030308020204" pitchFamily="34" charset="0"/>
            </a:endParaRPr>
          </a:p>
        </p:txBody>
      </p:sp>
      <p:pic>
        <p:nvPicPr>
          <p:cNvPr id="3" name="Picture 2">
            <a:extLst>
              <a:ext uri="{FF2B5EF4-FFF2-40B4-BE49-F238E27FC236}">
                <a16:creationId xmlns:a16="http://schemas.microsoft.com/office/drawing/2014/main" id="{4F47CC04-754B-4340-8BAC-232E0242064E}"/>
              </a:ext>
            </a:extLst>
          </p:cNvPr>
          <p:cNvPicPr>
            <a:picLocks noChangeAspect="1"/>
          </p:cNvPicPr>
          <p:nvPr/>
        </p:nvPicPr>
        <p:blipFill>
          <a:blip r:embed="rId4"/>
          <a:stretch>
            <a:fillRect/>
          </a:stretch>
        </p:blipFill>
        <p:spPr>
          <a:xfrm>
            <a:off x="5672469" y="1522685"/>
            <a:ext cx="3519377" cy="1561986"/>
          </a:xfrm>
          <a:prstGeom prst="rect">
            <a:avLst/>
          </a:prstGeom>
        </p:spPr>
      </p:pic>
      <p:pic>
        <p:nvPicPr>
          <p:cNvPr id="4" name="Picture 3">
            <a:extLst>
              <a:ext uri="{FF2B5EF4-FFF2-40B4-BE49-F238E27FC236}">
                <a16:creationId xmlns:a16="http://schemas.microsoft.com/office/drawing/2014/main" id="{150AFE16-FA13-4E5E-9592-AF604F084003}"/>
              </a:ext>
            </a:extLst>
          </p:cNvPr>
          <p:cNvPicPr>
            <a:picLocks noChangeAspect="1"/>
          </p:cNvPicPr>
          <p:nvPr/>
        </p:nvPicPr>
        <p:blipFill>
          <a:blip r:embed="rId5"/>
          <a:stretch>
            <a:fillRect/>
          </a:stretch>
        </p:blipFill>
        <p:spPr>
          <a:xfrm>
            <a:off x="247767" y="1826028"/>
            <a:ext cx="4502445" cy="1254868"/>
          </a:xfrm>
          <a:prstGeom prst="rect">
            <a:avLst/>
          </a:prstGeom>
        </p:spPr>
      </p:pic>
      <p:pic>
        <p:nvPicPr>
          <p:cNvPr id="5" name="Picture 4">
            <a:extLst>
              <a:ext uri="{FF2B5EF4-FFF2-40B4-BE49-F238E27FC236}">
                <a16:creationId xmlns:a16="http://schemas.microsoft.com/office/drawing/2014/main" id="{0E977B4D-F94E-4129-A1EE-5E0525493A4C}"/>
              </a:ext>
            </a:extLst>
          </p:cNvPr>
          <p:cNvPicPr>
            <a:picLocks noChangeAspect="1"/>
          </p:cNvPicPr>
          <p:nvPr/>
        </p:nvPicPr>
        <p:blipFill>
          <a:blip r:embed="rId6"/>
          <a:stretch>
            <a:fillRect/>
          </a:stretch>
        </p:blipFill>
        <p:spPr>
          <a:xfrm>
            <a:off x="1500997" y="3235861"/>
            <a:ext cx="2730230" cy="1549350"/>
          </a:xfrm>
          <a:prstGeom prst="rect">
            <a:avLst/>
          </a:prstGeom>
        </p:spPr>
      </p:pic>
      <p:pic>
        <p:nvPicPr>
          <p:cNvPr id="6" name="Picture 5">
            <a:extLst>
              <a:ext uri="{FF2B5EF4-FFF2-40B4-BE49-F238E27FC236}">
                <a16:creationId xmlns:a16="http://schemas.microsoft.com/office/drawing/2014/main" id="{FE76A675-6EE7-4E78-9418-87B60D8E4934}"/>
              </a:ext>
            </a:extLst>
          </p:cNvPr>
          <p:cNvPicPr>
            <a:picLocks noChangeAspect="1"/>
          </p:cNvPicPr>
          <p:nvPr/>
        </p:nvPicPr>
        <p:blipFill>
          <a:blip r:embed="rId7"/>
          <a:stretch>
            <a:fillRect/>
          </a:stretch>
        </p:blipFill>
        <p:spPr>
          <a:xfrm>
            <a:off x="4830297" y="3222859"/>
            <a:ext cx="2696682" cy="175337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1"/>
          <p:cNvSpPr txBox="1">
            <a:spLocks noGrp="1"/>
          </p:cNvSpPr>
          <p:nvPr>
            <p:ph type="title"/>
          </p:nvPr>
        </p:nvSpPr>
        <p:spPr>
          <a:xfrm>
            <a:off x="-275421" y="110036"/>
            <a:ext cx="6476440" cy="792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accent4"/>
                </a:solidFill>
                <a:latin typeface="Playball" pitchFamily="2" charset="0"/>
              </a:rPr>
              <a:t>The Pearl of </a:t>
            </a:r>
            <a:r>
              <a:rPr lang="en-GB" dirty="0">
                <a:solidFill>
                  <a:schemeClr val="accent4"/>
                </a:solidFill>
                <a:latin typeface="Playball" pitchFamily="2" charset="0"/>
              </a:rPr>
              <a:t>Africa Choir</a:t>
            </a:r>
            <a:endParaRPr dirty="0">
              <a:solidFill>
                <a:schemeClr val="accent4"/>
              </a:solidFill>
              <a:latin typeface="Playball" pitchFamily="2" charset="0"/>
            </a:endParaRPr>
          </a:p>
        </p:txBody>
      </p:sp>
      <p:pic>
        <p:nvPicPr>
          <p:cNvPr id="2" name="Picture 1">
            <a:extLst>
              <a:ext uri="{FF2B5EF4-FFF2-40B4-BE49-F238E27FC236}">
                <a16:creationId xmlns:a16="http://schemas.microsoft.com/office/drawing/2014/main" id="{94422AF1-C342-4EB9-8232-313914F86886}"/>
              </a:ext>
            </a:extLst>
          </p:cNvPr>
          <p:cNvPicPr>
            <a:picLocks noChangeAspect="1"/>
          </p:cNvPicPr>
          <p:nvPr/>
        </p:nvPicPr>
        <p:blipFill rotWithShape="1">
          <a:blip r:embed="rId3"/>
          <a:srcRect t="4359" r="10476"/>
          <a:stretch/>
        </p:blipFill>
        <p:spPr>
          <a:xfrm>
            <a:off x="5971143" y="51378"/>
            <a:ext cx="1509310" cy="1466684"/>
          </a:xfrm>
          <a:prstGeom prst="rect">
            <a:avLst/>
          </a:prstGeom>
        </p:spPr>
      </p:pic>
      <p:sp>
        <p:nvSpPr>
          <p:cNvPr id="634" name="Google Shape;634;p41"/>
          <p:cNvSpPr txBox="1">
            <a:spLocks noGrp="1"/>
          </p:cNvSpPr>
          <p:nvPr>
            <p:ph type="subTitle" idx="1"/>
          </p:nvPr>
        </p:nvSpPr>
        <p:spPr>
          <a:xfrm>
            <a:off x="583895" y="902036"/>
            <a:ext cx="5387248" cy="1235100"/>
          </a:xfrm>
          <a:prstGeom prst="rect">
            <a:avLst/>
          </a:prstGeom>
        </p:spPr>
        <p:txBody>
          <a:bodyPr spcFirstLastPara="1" wrap="square" lIns="91425" tIns="91425" rIns="91425" bIns="91425" anchor="t" anchorCtr="0">
            <a:noAutofit/>
          </a:bodyPr>
          <a:lstStyle/>
          <a:p>
            <a:pPr marL="0" indent="0"/>
            <a:r>
              <a:rPr lang="en-GB" dirty="0">
                <a:solidFill>
                  <a:srgbClr val="002060"/>
                </a:solidFill>
                <a:latin typeface="Maiandra GD" panose="020E0502030308020204" pitchFamily="34" charset="0"/>
              </a:rPr>
              <a:t>The Pearl of Africa Choir  - The Pearl of Africa </a:t>
            </a:r>
            <a:r>
              <a:rPr lang="en-GB" b="1" dirty="0">
                <a:solidFill>
                  <a:srgbClr val="002060"/>
                </a:solidFill>
                <a:latin typeface="Maiandra GD" panose="020E0502030308020204" pitchFamily="34" charset="0"/>
              </a:rPr>
              <a:t>Child Care Keeps Over 1,500 Children In School</a:t>
            </a:r>
          </a:p>
          <a:p>
            <a:pPr marL="0" lvl="0" indent="0" algn="l" rtl="0">
              <a:spcBef>
                <a:spcPts val="0"/>
              </a:spcBef>
              <a:spcAft>
                <a:spcPts val="0"/>
              </a:spcAft>
              <a:buNone/>
            </a:pPr>
            <a:endParaRPr dirty="0"/>
          </a:p>
        </p:txBody>
      </p:sp>
      <p:pic>
        <p:nvPicPr>
          <p:cNvPr id="1026" name="Picture 2" descr="The Pearl of Africa Childrens Choir - Workshop &amp; Performance, The Family  Life Centre - Conference Centre, Southport, October 14 2023 | AllEvents.in">
            <a:extLst>
              <a:ext uri="{FF2B5EF4-FFF2-40B4-BE49-F238E27FC236}">
                <a16:creationId xmlns:a16="http://schemas.microsoft.com/office/drawing/2014/main" id="{DA91963D-B0E0-40D5-A786-9514E5CC2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1641" y="1584000"/>
            <a:ext cx="3438818" cy="34494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671267F-7B08-417D-AC88-3321019FA20F}"/>
              </a:ext>
            </a:extLst>
          </p:cNvPr>
          <p:cNvPicPr>
            <a:picLocks noChangeAspect="1"/>
          </p:cNvPicPr>
          <p:nvPr/>
        </p:nvPicPr>
        <p:blipFill>
          <a:blip r:embed="rId5"/>
          <a:stretch>
            <a:fillRect/>
          </a:stretch>
        </p:blipFill>
        <p:spPr>
          <a:xfrm>
            <a:off x="964345" y="1971359"/>
            <a:ext cx="2046846" cy="1200781"/>
          </a:xfrm>
          <a:prstGeom prst="rect">
            <a:avLst/>
          </a:prstGeom>
        </p:spPr>
      </p:pic>
      <p:pic>
        <p:nvPicPr>
          <p:cNvPr id="1030" name="Picture 6" descr="https://scontent.flba3-2.fna.fbcdn.net/v/t39.30808-6/392882117_721344630035953_6349648267388258430_n.jpg?stp=dst-jpg_p526x395&amp;_nc_cat=107&amp;ccb=1-7&amp;_nc_sid=5f2048&amp;_nc_ohc=Dr-i3opI_vsAX_kNmHt&amp;_nc_ht=scontent.flba3-2.fna&amp;oh=00_AfDKPxIDpmEpU_Xq6AmwzEt74MCt9c-8Vw8UwnVD5JoZkg&amp;oe=653975CA">
            <a:extLst>
              <a:ext uri="{FF2B5EF4-FFF2-40B4-BE49-F238E27FC236}">
                <a16:creationId xmlns:a16="http://schemas.microsoft.com/office/drawing/2014/main" id="{9EACDEED-A171-43F0-8BD9-053166DE4B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6221" y="3360144"/>
            <a:ext cx="2098616" cy="13978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content.flba3-1.fna.fbcdn.net/v/t39.30808-6/384267606_719341580236258_6739310924483295237_n.jpg?stp=dst-jpg_p280x280&amp;_nc_cat=100&amp;ccb=1-7&amp;_nc_sid=5f2048&amp;_nc_ohc=gFYDmmG2rUYAX_68d6Y&amp;_nc_ht=scontent.flba3-1.fna&amp;oh=00_AfBUINt2YXTZfn-fnSzZyhOGhkWQd2wkGdymS02wn9Lixg&amp;oe=65387E34">
            <a:extLst>
              <a:ext uri="{FF2B5EF4-FFF2-40B4-BE49-F238E27FC236}">
                <a16:creationId xmlns:a16="http://schemas.microsoft.com/office/drawing/2014/main" id="{CBE28D3C-406D-4C94-BB21-F9012664D4A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177"/>
          <a:stretch/>
        </p:blipFill>
        <p:spPr bwMode="auto">
          <a:xfrm>
            <a:off x="6957263" y="1584000"/>
            <a:ext cx="2027106" cy="11323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5" name="Google Shape;695;p43"/>
          <p:cNvSpPr txBox="1">
            <a:spLocks noGrp="1"/>
          </p:cNvSpPr>
          <p:nvPr>
            <p:ph type="title"/>
          </p:nvPr>
        </p:nvSpPr>
        <p:spPr>
          <a:xfrm>
            <a:off x="2427991" y="-215999"/>
            <a:ext cx="4619700" cy="115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solidFill>
                  <a:schemeClr val="accent4"/>
                </a:solidFill>
                <a:latin typeface="Playball" pitchFamily="2" charset="0"/>
              </a:rPr>
              <a:t>Beyond Mental Health</a:t>
            </a:r>
            <a:endParaRPr dirty="0">
              <a:solidFill>
                <a:schemeClr val="accent4"/>
              </a:solidFill>
              <a:highlight>
                <a:schemeClr val="accent5"/>
              </a:highlight>
              <a:latin typeface="Playball" pitchFamily="2" charset="0"/>
            </a:endParaRPr>
          </a:p>
        </p:txBody>
      </p:sp>
      <p:grpSp>
        <p:nvGrpSpPr>
          <p:cNvPr id="756" name="Google Shape;756;p43"/>
          <p:cNvGrpSpPr/>
          <p:nvPr/>
        </p:nvGrpSpPr>
        <p:grpSpPr>
          <a:xfrm>
            <a:off x="7639550" y="242525"/>
            <a:ext cx="1030701" cy="989875"/>
            <a:chOff x="1096425" y="3707425"/>
            <a:chExt cx="1030701" cy="989875"/>
          </a:xfrm>
        </p:grpSpPr>
        <p:sp>
          <p:nvSpPr>
            <p:cNvPr id="757" name="Google Shape;757;p43"/>
            <p:cNvSpPr/>
            <p:nvPr/>
          </p:nvSpPr>
          <p:spPr>
            <a:xfrm>
              <a:off x="1387701" y="3986395"/>
              <a:ext cx="222317" cy="163124"/>
            </a:xfrm>
            <a:custGeom>
              <a:avLst/>
              <a:gdLst/>
              <a:ahLst/>
              <a:cxnLst/>
              <a:rect l="l" t="t" r="r" b="b"/>
              <a:pathLst>
                <a:path w="1138" h="835" extrusionOk="0">
                  <a:moveTo>
                    <a:pt x="774" y="1"/>
                  </a:moveTo>
                  <a:cubicBezTo>
                    <a:pt x="697" y="1"/>
                    <a:pt x="602" y="24"/>
                    <a:pt x="489" y="77"/>
                  </a:cubicBezTo>
                  <a:cubicBezTo>
                    <a:pt x="1" y="305"/>
                    <a:pt x="287" y="835"/>
                    <a:pt x="610" y="835"/>
                  </a:cubicBezTo>
                  <a:cubicBezTo>
                    <a:pt x="676" y="835"/>
                    <a:pt x="744" y="812"/>
                    <a:pt x="807" y="761"/>
                  </a:cubicBezTo>
                  <a:cubicBezTo>
                    <a:pt x="1113" y="510"/>
                    <a:pt x="1137" y="1"/>
                    <a:pt x="7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3"/>
            <p:cNvSpPr/>
            <p:nvPr/>
          </p:nvSpPr>
          <p:spPr>
            <a:xfrm>
              <a:off x="1837998" y="3960217"/>
              <a:ext cx="156481" cy="123661"/>
            </a:xfrm>
            <a:custGeom>
              <a:avLst/>
              <a:gdLst/>
              <a:ahLst/>
              <a:cxnLst/>
              <a:rect l="l" t="t" r="r" b="b"/>
              <a:pathLst>
                <a:path w="801" h="633" extrusionOk="0">
                  <a:moveTo>
                    <a:pt x="327" y="1"/>
                  </a:moveTo>
                  <a:cubicBezTo>
                    <a:pt x="296" y="1"/>
                    <a:pt x="264" y="6"/>
                    <a:pt x="230" y="16"/>
                  </a:cubicBezTo>
                  <a:cubicBezTo>
                    <a:pt x="21" y="82"/>
                    <a:pt x="0" y="633"/>
                    <a:pt x="323" y="633"/>
                  </a:cubicBezTo>
                  <a:cubicBezTo>
                    <a:pt x="351" y="633"/>
                    <a:pt x="382" y="628"/>
                    <a:pt x="416" y="619"/>
                  </a:cubicBezTo>
                  <a:cubicBezTo>
                    <a:pt x="801" y="511"/>
                    <a:pt x="642" y="1"/>
                    <a:pt x="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3"/>
            <p:cNvSpPr/>
            <p:nvPr/>
          </p:nvSpPr>
          <p:spPr>
            <a:xfrm>
              <a:off x="1602007" y="4207344"/>
              <a:ext cx="286785" cy="184808"/>
            </a:xfrm>
            <a:custGeom>
              <a:avLst/>
              <a:gdLst/>
              <a:ahLst/>
              <a:cxnLst/>
              <a:rect l="l" t="t" r="r" b="b"/>
              <a:pathLst>
                <a:path w="1468" h="946" extrusionOk="0">
                  <a:moveTo>
                    <a:pt x="902" y="1"/>
                  </a:moveTo>
                  <a:cubicBezTo>
                    <a:pt x="501" y="1"/>
                    <a:pt x="1" y="727"/>
                    <a:pt x="565" y="916"/>
                  </a:cubicBezTo>
                  <a:cubicBezTo>
                    <a:pt x="625" y="936"/>
                    <a:pt x="682" y="945"/>
                    <a:pt x="736" y="945"/>
                  </a:cubicBezTo>
                  <a:cubicBezTo>
                    <a:pt x="1236" y="945"/>
                    <a:pt x="1468" y="168"/>
                    <a:pt x="992" y="14"/>
                  </a:cubicBezTo>
                  <a:cubicBezTo>
                    <a:pt x="963" y="5"/>
                    <a:pt x="933" y="1"/>
                    <a:pt x="9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3"/>
            <p:cNvSpPr/>
            <p:nvPr/>
          </p:nvSpPr>
          <p:spPr>
            <a:xfrm>
              <a:off x="1664130" y="4549219"/>
              <a:ext cx="217042" cy="148081"/>
            </a:xfrm>
            <a:custGeom>
              <a:avLst/>
              <a:gdLst/>
              <a:ahLst/>
              <a:cxnLst/>
              <a:rect l="l" t="t" r="r" b="b"/>
              <a:pathLst>
                <a:path w="1111" h="758" extrusionOk="0">
                  <a:moveTo>
                    <a:pt x="516" y="0"/>
                  </a:moveTo>
                  <a:cubicBezTo>
                    <a:pt x="439" y="0"/>
                    <a:pt x="355" y="19"/>
                    <a:pt x="266" y="63"/>
                  </a:cubicBezTo>
                  <a:cubicBezTo>
                    <a:pt x="0" y="198"/>
                    <a:pt x="100" y="758"/>
                    <a:pt x="469" y="758"/>
                  </a:cubicBezTo>
                  <a:cubicBezTo>
                    <a:pt x="529" y="758"/>
                    <a:pt x="596" y="743"/>
                    <a:pt x="669" y="709"/>
                  </a:cubicBezTo>
                  <a:cubicBezTo>
                    <a:pt x="1111" y="506"/>
                    <a:pt x="913" y="0"/>
                    <a:pt x="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3"/>
            <p:cNvSpPr/>
            <p:nvPr/>
          </p:nvSpPr>
          <p:spPr>
            <a:xfrm>
              <a:off x="1998776" y="4304437"/>
              <a:ext cx="128350" cy="123661"/>
            </a:xfrm>
            <a:custGeom>
              <a:avLst/>
              <a:gdLst/>
              <a:ahLst/>
              <a:cxnLst/>
              <a:rect l="l" t="t" r="r" b="b"/>
              <a:pathLst>
                <a:path w="657" h="633" extrusionOk="0">
                  <a:moveTo>
                    <a:pt x="331" y="0"/>
                  </a:moveTo>
                  <a:cubicBezTo>
                    <a:pt x="228" y="0"/>
                    <a:pt x="123" y="60"/>
                    <a:pt x="77" y="186"/>
                  </a:cubicBezTo>
                  <a:cubicBezTo>
                    <a:pt x="0" y="394"/>
                    <a:pt x="183" y="633"/>
                    <a:pt x="354" y="633"/>
                  </a:cubicBezTo>
                  <a:cubicBezTo>
                    <a:pt x="438" y="633"/>
                    <a:pt x="519" y="575"/>
                    <a:pt x="566" y="429"/>
                  </a:cubicBezTo>
                  <a:cubicBezTo>
                    <a:pt x="656" y="152"/>
                    <a:pt x="496" y="0"/>
                    <a:pt x="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3"/>
            <p:cNvSpPr/>
            <p:nvPr/>
          </p:nvSpPr>
          <p:spPr>
            <a:xfrm>
              <a:off x="1288070" y="4390980"/>
              <a:ext cx="219973" cy="106861"/>
            </a:xfrm>
            <a:custGeom>
              <a:avLst/>
              <a:gdLst/>
              <a:ahLst/>
              <a:cxnLst/>
              <a:rect l="l" t="t" r="r" b="b"/>
              <a:pathLst>
                <a:path w="1126" h="547" extrusionOk="0">
                  <a:moveTo>
                    <a:pt x="513" y="0"/>
                  </a:moveTo>
                  <a:cubicBezTo>
                    <a:pt x="444" y="0"/>
                    <a:pt x="374" y="14"/>
                    <a:pt x="311" y="47"/>
                  </a:cubicBezTo>
                  <a:cubicBezTo>
                    <a:pt x="53" y="176"/>
                    <a:pt x="1" y="546"/>
                    <a:pt x="337" y="546"/>
                  </a:cubicBezTo>
                  <a:cubicBezTo>
                    <a:pt x="410" y="546"/>
                    <a:pt x="500" y="529"/>
                    <a:pt x="610" y="489"/>
                  </a:cubicBezTo>
                  <a:cubicBezTo>
                    <a:pt x="1125" y="305"/>
                    <a:pt x="832" y="0"/>
                    <a:pt x="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3"/>
            <p:cNvSpPr/>
            <p:nvPr/>
          </p:nvSpPr>
          <p:spPr>
            <a:xfrm>
              <a:off x="1096425" y="4093255"/>
              <a:ext cx="149644" cy="120145"/>
            </a:xfrm>
            <a:custGeom>
              <a:avLst/>
              <a:gdLst/>
              <a:ahLst/>
              <a:cxnLst/>
              <a:rect l="l" t="t" r="r" b="b"/>
              <a:pathLst>
                <a:path w="766" h="615" extrusionOk="0">
                  <a:moveTo>
                    <a:pt x="436" y="0"/>
                  </a:moveTo>
                  <a:cubicBezTo>
                    <a:pt x="336" y="0"/>
                    <a:pt x="241" y="44"/>
                    <a:pt x="176" y="123"/>
                  </a:cubicBezTo>
                  <a:cubicBezTo>
                    <a:pt x="1" y="304"/>
                    <a:pt x="29" y="574"/>
                    <a:pt x="357" y="612"/>
                  </a:cubicBezTo>
                  <a:cubicBezTo>
                    <a:pt x="368" y="614"/>
                    <a:pt x="380" y="614"/>
                    <a:pt x="391" y="614"/>
                  </a:cubicBezTo>
                  <a:cubicBezTo>
                    <a:pt x="695" y="614"/>
                    <a:pt x="766" y="129"/>
                    <a:pt x="532" y="14"/>
                  </a:cubicBezTo>
                  <a:cubicBezTo>
                    <a:pt x="500" y="5"/>
                    <a:pt x="468" y="0"/>
                    <a:pt x="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3"/>
            <p:cNvSpPr/>
            <p:nvPr/>
          </p:nvSpPr>
          <p:spPr>
            <a:xfrm>
              <a:off x="1219109" y="3828351"/>
              <a:ext cx="173282" cy="108033"/>
            </a:xfrm>
            <a:custGeom>
              <a:avLst/>
              <a:gdLst/>
              <a:ahLst/>
              <a:cxnLst/>
              <a:rect l="l" t="t" r="r" b="b"/>
              <a:pathLst>
                <a:path w="887" h="553" extrusionOk="0">
                  <a:moveTo>
                    <a:pt x="305" y="1"/>
                  </a:moveTo>
                  <a:cubicBezTo>
                    <a:pt x="267" y="1"/>
                    <a:pt x="231" y="9"/>
                    <a:pt x="199" y="27"/>
                  </a:cubicBezTo>
                  <a:cubicBezTo>
                    <a:pt x="43" y="113"/>
                    <a:pt x="0" y="552"/>
                    <a:pt x="300" y="552"/>
                  </a:cubicBezTo>
                  <a:cubicBezTo>
                    <a:pt x="347" y="552"/>
                    <a:pt x="403" y="541"/>
                    <a:pt x="469" y="516"/>
                  </a:cubicBezTo>
                  <a:cubicBezTo>
                    <a:pt x="886" y="359"/>
                    <a:pt x="560" y="1"/>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3"/>
            <p:cNvSpPr/>
            <p:nvPr/>
          </p:nvSpPr>
          <p:spPr>
            <a:xfrm>
              <a:off x="1582081" y="3707425"/>
              <a:ext cx="219973" cy="131671"/>
            </a:xfrm>
            <a:custGeom>
              <a:avLst/>
              <a:gdLst/>
              <a:ahLst/>
              <a:cxnLst/>
              <a:rect l="l" t="t" r="r" b="b"/>
              <a:pathLst>
                <a:path w="1126" h="674" extrusionOk="0">
                  <a:moveTo>
                    <a:pt x="450" y="0"/>
                  </a:moveTo>
                  <a:cubicBezTo>
                    <a:pt x="420" y="0"/>
                    <a:pt x="391" y="5"/>
                    <a:pt x="363" y="14"/>
                  </a:cubicBezTo>
                  <a:cubicBezTo>
                    <a:pt x="1" y="136"/>
                    <a:pt x="23" y="673"/>
                    <a:pt x="431" y="673"/>
                  </a:cubicBezTo>
                  <a:cubicBezTo>
                    <a:pt x="483" y="673"/>
                    <a:pt x="541" y="665"/>
                    <a:pt x="605" y="646"/>
                  </a:cubicBezTo>
                  <a:cubicBezTo>
                    <a:pt x="1126" y="489"/>
                    <a:pt x="762" y="0"/>
                    <a:pt x="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1931E02F-5CD2-47D3-9013-FAD2CF6521E8}"/>
              </a:ext>
            </a:extLst>
          </p:cNvPr>
          <p:cNvPicPr>
            <a:picLocks noChangeAspect="1"/>
          </p:cNvPicPr>
          <p:nvPr/>
        </p:nvPicPr>
        <p:blipFill>
          <a:blip r:embed="rId3"/>
          <a:stretch>
            <a:fillRect/>
          </a:stretch>
        </p:blipFill>
        <p:spPr>
          <a:xfrm>
            <a:off x="712083" y="124356"/>
            <a:ext cx="1108383" cy="916882"/>
          </a:xfrm>
          <a:prstGeom prst="rect">
            <a:avLst/>
          </a:prstGeom>
        </p:spPr>
      </p:pic>
      <p:sp>
        <p:nvSpPr>
          <p:cNvPr id="75" name="Google Shape;634;p41">
            <a:extLst>
              <a:ext uri="{FF2B5EF4-FFF2-40B4-BE49-F238E27FC236}">
                <a16:creationId xmlns:a16="http://schemas.microsoft.com/office/drawing/2014/main" id="{722BD0F5-1418-49BB-93E8-D37BFCA1504A}"/>
              </a:ext>
            </a:extLst>
          </p:cNvPr>
          <p:cNvSpPr txBox="1">
            <a:spLocks/>
          </p:cNvSpPr>
          <p:nvPr/>
        </p:nvSpPr>
        <p:spPr>
          <a:xfrm>
            <a:off x="1510872" y="775197"/>
            <a:ext cx="5739040" cy="1235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accent5"/>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1pPr>
            <a:lvl2pPr marL="914400" marR="0" lvl="1"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2pPr>
            <a:lvl3pPr marL="1371600" marR="0" lvl="2"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3pPr>
            <a:lvl4pPr marL="1828800" marR="0" lvl="3"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4pPr>
            <a:lvl5pPr marL="2286000" marR="0" lvl="4"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5pPr>
            <a:lvl6pPr marL="2743200" marR="0" lvl="5"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6pPr>
            <a:lvl7pPr marL="3200400" marR="0" lvl="6"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7pPr>
            <a:lvl8pPr marL="3657600" marR="0" lvl="7"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8pPr>
            <a:lvl9pPr marL="4114800" marR="0" lvl="8"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9pPr>
          </a:lstStyle>
          <a:p>
            <a:pPr marL="133350" indent="0" algn="ctr" fontAlgn="base">
              <a:buNone/>
            </a:pPr>
            <a:r>
              <a:rPr lang="en-GB" sz="1600" dirty="0">
                <a:latin typeface="Maiandra GD" panose="020E0502030308020204" pitchFamily="34" charset="0"/>
              </a:rPr>
              <a:t>Beyond is a youth mental health charity tackling the growing </a:t>
            </a:r>
            <a:r>
              <a:rPr lang="en-GB" sz="1600" b="1" dirty="0">
                <a:latin typeface="Maiandra GD" panose="020E0502030308020204" pitchFamily="34" charset="0"/>
              </a:rPr>
              <a:t>mental health crisis affecting young people in the UK.</a:t>
            </a:r>
          </a:p>
          <a:p>
            <a:pPr marL="0" indent="0">
              <a:buFont typeface="Archivo Medium"/>
              <a:buNone/>
            </a:pPr>
            <a:endParaRPr lang="en-GB" dirty="0"/>
          </a:p>
        </p:txBody>
      </p:sp>
      <p:pic>
        <p:nvPicPr>
          <p:cNvPr id="5" name="Picture 4">
            <a:extLst>
              <a:ext uri="{FF2B5EF4-FFF2-40B4-BE49-F238E27FC236}">
                <a16:creationId xmlns:a16="http://schemas.microsoft.com/office/drawing/2014/main" id="{845E21E4-FE5F-47EB-8C15-9482960C864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01" b="89109" l="9967" r="92027">
                        <a14:foregroundMark x1="11296" y1="46535" x2="11296" y2="46535"/>
                        <a14:foregroundMark x1="11296" y1="46535" x2="27907" y2="47525"/>
                        <a14:foregroundMark x1="27907" y1="47525" x2="56478" y2="46535"/>
                        <a14:foregroundMark x1="11296" y1="49505" x2="11296" y2="49505"/>
                        <a14:foregroundMark x1="10299" y1="38614" x2="10631" y2="71287"/>
                        <a14:foregroundMark x1="11296" y1="81188" x2="92027" y2="46535"/>
                        <a14:foregroundMark x1="10299" y1="73267" x2="10299" y2="42574"/>
                      </a14:backgroundRemoval>
                    </a14:imgEffect>
                  </a14:imgLayer>
                </a14:imgProps>
              </a:ext>
            </a:extLst>
          </a:blip>
          <a:stretch>
            <a:fillRect/>
          </a:stretch>
        </p:blipFill>
        <p:spPr>
          <a:xfrm>
            <a:off x="1981986" y="1614436"/>
            <a:ext cx="2867025" cy="962025"/>
          </a:xfrm>
          <a:prstGeom prst="rect">
            <a:avLst/>
          </a:prstGeom>
        </p:spPr>
      </p:pic>
      <p:pic>
        <p:nvPicPr>
          <p:cNvPr id="2050" name="Picture 2" descr="Now and Beyond – The mental health festival for schools and colleges">
            <a:extLst>
              <a:ext uri="{FF2B5EF4-FFF2-40B4-BE49-F238E27FC236}">
                <a16:creationId xmlns:a16="http://schemas.microsoft.com/office/drawing/2014/main" id="{B816427C-EDAB-462E-8283-1CCBBDC485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495" y="1397497"/>
            <a:ext cx="2944628" cy="22759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wAndBeyond's Shop - Teaching Resources - TES">
            <a:extLst>
              <a:ext uri="{FF2B5EF4-FFF2-40B4-BE49-F238E27FC236}">
                <a16:creationId xmlns:a16="http://schemas.microsoft.com/office/drawing/2014/main" id="{AC89D95B-70CB-4299-BFDA-BCFD07E3E1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9355" y="3834659"/>
            <a:ext cx="5550195" cy="1213142"/>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oogle Shape;1970;p73">
            <a:extLst>
              <a:ext uri="{FF2B5EF4-FFF2-40B4-BE49-F238E27FC236}">
                <a16:creationId xmlns:a16="http://schemas.microsoft.com/office/drawing/2014/main" id="{AB275F2A-BCC3-4613-829D-C4421F3311FE}"/>
              </a:ext>
            </a:extLst>
          </p:cNvPr>
          <p:cNvGrpSpPr/>
          <p:nvPr/>
        </p:nvGrpSpPr>
        <p:grpSpPr>
          <a:xfrm>
            <a:off x="99625" y="2913892"/>
            <a:ext cx="663252" cy="2229608"/>
            <a:chOff x="9994225" y="4630725"/>
            <a:chExt cx="517075" cy="1738350"/>
          </a:xfrm>
        </p:grpSpPr>
        <p:sp>
          <p:nvSpPr>
            <p:cNvPr id="82" name="Google Shape;1971;p73">
              <a:extLst>
                <a:ext uri="{FF2B5EF4-FFF2-40B4-BE49-F238E27FC236}">
                  <a16:creationId xmlns:a16="http://schemas.microsoft.com/office/drawing/2014/main" id="{CB1EADB9-BCB8-4334-BEDF-B26BB35AC032}"/>
                </a:ext>
              </a:extLst>
            </p:cNvPr>
            <p:cNvSpPr/>
            <p:nvPr/>
          </p:nvSpPr>
          <p:spPr>
            <a:xfrm>
              <a:off x="9994225" y="4630725"/>
              <a:ext cx="517075" cy="459350"/>
            </a:xfrm>
            <a:custGeom>
              <a:avLst/>
              <a:gdLst/>
              <a:ahLst/>
              <a:cxnLst/>
              <a:rect l="l" t="t" r="r" b="b"/>
              <a:pathLst>
                <a:path w="20683" h="18374" extrusionOk="0">
                  <a:moveTo>
                    <a:pt x="15309" y="1"/>
                  </a:moveTo>
                  <a:cubicBezTo>
                    <a:pt x="11279" y="15"/>
                    <a:pt x="10342" y="4115"/>
                    <a:pt x="10342" y="4115"/>
                  </a:cubicBezTo>
                  <a:cubicBezTo>
                    <a:pt x="10342" y="4115"/>
                    <a:pt x="9376" y="29"/>
                    <a:pt x="5332" y="29"/>
                  </a:cubicBezTo>
                  <a:cubicBezTo>
                    <a:pt x="2575" y="29"/>
                    <a:pt x="1" y="2072"/>
                    <a:pt x="1" y="6046"/>
                  </a:cubicBezTo>
                  <a:cubicBezTo>
                    <a:pt x="29" y="12077"/>
                    <a:pt x="10384" y="18374"/>
                    <a:pt x="10384" y="18374"/>
                  </a:cubicBezTo>
                  <a:cubicBezTo>
                    <a:pt x="10384" y="18374"/>
                    <a:pt x="20683" y="12007"/>
                    <a:pt x="20669" y="5990"/>
                  </a:cubicBezTo>
                  <a:cubicBezTo>
                    <a:pt x="20669" y="2016"/>
                    <a:pt x="18080" y="1"/>
                    <a:pt x="153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972;p73">
              <a:extLst>
                <a:ext uri="{FF2B5EF4-FFF2-40B4-BE49-F238E27FC236}">
                  <a16:creationId xmlns:a16="http://schemas.microsoft.com/office/drawing/2014/main" id="{3367C84D-22D9-449A-B7EB-26507E26E815}"/>
                </a:ext>
              </a:extLst>
            </p:cNvPr>
            <p:cNvSpPr/>
            <p:nvPr/>
          </p:nvSpPr>
          <p:spPr>
            <a:xfrm>
              <a:off x="10030175" y="4939775"/>
              <a:ext cx="473075" cy="1429300"/>
            </a:xfrm>
            <a:custGeom>
              <a:avLst/>
              <a:gdLst/>
              <a:ahLst/>
              <a:cxnLst/>
              <a:rect l="l" t="t" r="r" b="b"/>
              <a:pathLst>
                <a:path w="18923" h="57172" extrusionOk="0">
                  <a:moveTo>
                    <a:pt x="11353" y="1"/>
                  </a:moveTo>
                  <a:cubicBezTo>
                    <a:pt x="10796" y="1"/>
                    <a:pt x="10051" y="106"/>
                    <a:pt x="9058" y="401"/>
                  </a:cubicBezTo>
                  <a:cubicBezTo>
                    <a:pt x="9058" y="401"/>
                    <a:pt x="4356" y="1674"/>
                    <a:pt x="2635" y="1786"/>
                  </a:cubicBezTo>
                  <a:cubicBezTo>
                    <a:pt x="2635" y="1786"/>
                    <a:pt x="1263" y="3157"/>
                    <a:pt x="2635" y="3731"/>
                  </a:cubicBezTo>
                  <a:lnTo>
                    <a:pt x="578" y="5970"/>
                  </a:lnTo>
                  <a:cubicBezTo>
                    <a:pt x="578" y="5970"/>
                    <a:pt x="0" y="7124"/>
                    <a:pt x="1511" y="7124"/>
                  </a:cubicBezTo>
                  <a:cubicBezTo>
                    <a:pt x="1578" y="7124"/>
                    <a:pt x="1650" y="7122"/>
                    <a:pt x="1725" y="7117"/>
                  </a:cubicBezTo>
                  <a:lnTo>
                    <a:pt x="1725" y="7117"/>
                  </a:lnTo>
                  <a:cubicBezTo>
                    <a:pt x="1725" y="7117"/>
                    <a:pt x="650" y="8845"/>
                    <a:pt x="2388" y="8845"/>
                  </a:cubicBezTo>
                  <a:cubicBezTo>
                    <a:pt x="2573" y="8845"/>
                    <a:pt x="2788" y="8825"/>
                    <a:pt x="3041" y="8783"/>
                  </a:cubicBezTo>
                  <a:lnTo>
                    <a:pt x="3041" y="8783"/>
                  </a:lnTo>
                  <a:lnTo>
                    <a:pt x="2131" y="11357"/>
                  </a:lnTo>
                  <a:cubicBezTo>
                    <a:pt x="2131" y="11357"/>
                    <a:pt x="2314" y="11923"/>
                    <a:pt x="2873" y="11923"/>
                  </a:cubicBezTo>
                  <a:cubicBezTo>
                    <a:pt x="3253" y="11923"/>
                    <a:pt x="3807" y="11661"/>
                    <a:pt x="4594" y="10784"/>
                  </a:cubicBezTo>
                  <a:lnTo>
                    <a:pt x="5223" y="10028"/>
                  </a:lnTo>
                  <a:lnTo>
                    <a:pt x="7169" y="9916"/>
                  </a:lnTo>
                  <a:lnTo>
                    <a:pt x="7169" y="9916"/>
                  </a:lnTo>
                  <a:cubicBezTo>
                    <a:pt x="7168" y="9916"/>
                    <a:pt x="3096" y="11637"/>
                    <a:pt x="3152" y="17430"/>
                  </a:cubicBezTo>
                  <a:lnTo>
                    <a:pt x="3334" y="19375"/>
                  </a:lnTo>
                  <a:lnTo>
                    <a:pt x="4188" y="57101"/>
                  </a:lnTo>
                  <a:lnTo>
                    <a:pt x="17887" y="57171"/>
                  </a:lnTo>
                  <a:lnTo>
                    <a:pt x="12164" y="21964"/>
                  </a:lnTo>
                  <a:cubicBezTo>
                    <a:pt x="12164" y="21964"/>
                    <a:pt x="11590" y="20243"/>
                    <a:pt x="13424" y="17486"/>
                  </a:cubicBezTo>
                  <a:lnTo>
                    <a:pt x="16740" y="12099"/>
                  </a:lnTo>
                  <a:cubicBezTo>
                    <a:pt x="16740" y="12099"/>
                    <a:pt x="18923" y="10154"/>
                    <a:pt x="15942" y="8209"/>
                  </a:cubicBezTo>
                  <a:lnTo>
                    <a:pt x="12962" y="638"/>
                  </a:lnTo>
                  <a:cubicBezTo>
                    <a:pt x="12962" y="638"/>
                    <a:pt x="12728" y="1"/>
                    <a:pt x="113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973;p73">
              <a:extLst>
                <a:ext uri="{FF2B5EF4-FFF2-40B4-BE49-F238E27FC236}">
                  <a16:creationId xmlns:a16="http://schemas.microsoft.com/office/drawing/2014/main" id="{C8E16C26-89D3-4630-8005-75381C9B1599}"/>
                </a:ext>
              </a:extLst>
            </p:cNvPr>
            <p:cNvSpPr/>
            <p:nvPr/>
          </p:nvSpPr>
          <p:spPr>
            <a:xfrm>
              <a:off x="10098300" y="5092600"/>
              <a:ext cx="247525" cy="111875"/>
            </a:xfrm>
            <a:custGeom>
              <a:avLst/>
              <a:gdLst/>
              <a:ahLst/>
              <a:cxnLst/>
              <a:rect l="l" t="t" r="r" b="b"/>
              <a:pathLst>
                <a:path w="9901" h="4475" extrusionOk="0">
                  <a:moveTo>
                    <a:pt x="4950" y="0"/>
                  </a:moveTo>
                  <a:cubicBezTo>
                    <a:pt x="4114" y="0"/>
                    <a:pt x="3287" y="393"/>
                    <a:pt x="2582" y="724"/>
                  </a:cubicBezTo>
                  <a:cubicBezTo>
                    <a:pt x="2456" y="794"/>
                    <a:pt x="2331" y="850"/>
                    <a:pt x="2191" y="920"/>
                  </a:cubicBezTo>
                  <a:cubicBezTo>
                    <a:pt x="1379" y="1284"/>
                    <a:pt x="455" y="1704"/>
                    <a:pt x="92" y="2558"/>
                  </a:cubicBezTo>
                  <a:cubicBezTo>
                    <a:pt x="1" y="2766"/>
                    <a:pt x="169" y="2922"/>
                    <a:pt x="332" y="2922"/>
                  </a:cubicBezTo>
                  <a:cubicBezTo>
                    <a:pt x="421" y="2922"/>
                    <a:pt x="509" y="2876"/>
                    <a:pt x="553" y="2767"/>
                  </a:cubicBezTo>
                  <a:cubicBezTo>
                    <a:pt x="847" y="2082"/>
                    <a:pt x="1673" y="1718"/>
                    <a:pt x="2401" y="1382"/>
                  </a:cubicBezTo>
                  <a:cubicBezTo>
                    <a:pt x="2540" y="1326"/>
                    <a:pt x="2680" y="1256"/>
                    <a:pt x="2806" y="1200"/>
                  </a:cubicBezTo>
                  <a:cubicBezTo>
                    <a:pt x="3454" y="882"/>
                    <a:pt x="4222" y="515"/>
                    <a:pt x="4952" y="515"/>
                  </a:cubicBezTo>
                  <a:cubicBezTo>
                    <a:pt x="5184" y="515"/>
                    <a:pt x="5413" y="553"/>
                    <a:pt x="5633" y="640"/>
                  </a:cubicBezTo>
                  <a:cubicBezTo>
                    <a:pt x="6221" y="878"/>
                    <a:pt x="6654" y="1438"/>
                    <a:pt x="7088" y="1970"/>
                  </a:cubicBezTo>
                  <a:cubicBezTo>
                    <a:pt x="7284" y="2208"/>
                    <a:pt x="7480" y="2446"/>
                    <a:pt x="7676" y="2656"/>
                  </a:cubicBezTo>
                  <a:cubicBezTo>
                    <a:pt x="7844" y="2823"/>
                    <a:pt x="7998" y="3005"/>
                    <a:pt x="8166" y="3201"/>
                  </a:cubicBezTo>
                  <a:cubicBezTo>
                    <a:pt x="8530" y="3663"/>
                    <a:pt x="8949" y="4083"/>
                    <a:pt x="9411" y="4433"/>
                  </a:cubicBezTo>
                  <a:cubicBezTo>
                    <a:pt x="9453" y="4461"/>
                    <a:pt x="9495" y="4475"/>
                    <a:pt x="9551" y="4475"/>
                  </a:cubicBezTo>
                  <a:cubicBezTo>
                    <a:pt x="9803" y="4475"/>
                    <a:pt x="9901" y="4139"/>
                    <a:pt x="9691" y="3999"/>
                  </a:cubicBezTo>
                  <a:cubicBezTo>
                    <a:pt x="9271" y="3677"/>
                    <a:pt x="8879" y="3285"/>
                    <a:pt x="8558" y="2865"/>
                  </a:cubicBezTo>
                  <a:cubicBezTo>
                    <a:pt x="8376" y="2670"/>
                    <a:pt x="8222" y="2474"/>
                    <a:pt x="8054" y="2306"/>
                  </a:cubicBezTo>
                  <a:cubicBezTo>
                    <a:pt x="7886" y="2124"/>
                    <a:pt x="7690" y="1886"/>
                    <a:pt x="7494" y="1648"/>
                  </a:cubicBezTo>
                  <a:cubicBezTo>
                    <a:pt x="7018" y="1060"/>
                    <a:pt x="6529" y="445"/>
                    <a:pt x="5829" y="165"/>
                  </a:cubicBezTo>
                  <a:cubicBezTo>
                    <a:pt x="5538" y="48"/>
                    <a:pt x="5244" y="0"/>
                    <a:pt x="49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74;p73">
              <a:extLst>
                <a:ext uri="{FF2B5EF4-FFF2-40B4-BE49-F238E27FC236}">
                  <a16:creationId xmlns:a16="http://schemas.microsoft.com/office/drawing/2014/main" id="{1B17B0FB-E485-417A-81B5-56015E50C67D}"/>
                </a:ext>
              </a:extLst>
            </p:cNvPr>
            <p:cNvSpPr/>
            <p:nvPr/>
          </p:nvSpPr>
          <p:spPr>
            <a:xfrm>
              <a:off x="10064150" y="5037125"/>
              <a:ext cx="310025" cy="117675"/>
            </a:xfrm>
            <a:custGeom>
              <a:avLst/>
              <a:gdLst/>
              <a:ahLst/>
              <a:cxnLst/>
              <a:rect l="l" t="t" r="r" b="b"/>
              <a:pathLst>
                <a:path w="12401" h="4707" extrusionOk="0">
                  <a:moveTo>
                    <a:pt x="6568" y="0"/>
                  </a:moveTo>
                  <a:cubicBezTo>
                    <a:pt x="6037" y="0"/>
                    <a:pt x="5367" y="126"/>
                    <a:pt x="4536" y="481"/>
                  </a:cubicBezTo>
                  <a:cubicBezTo>
                    <a:pt x="4396" y="537"/>
                    <a:pt x="1262" y="1950"/>
                    <a:pt x="184" y="3041"/>
                  </a:cubicBezTo>
                  <a:cubicBezTo>
                    <a:pt x="1" y="3225"/>
                    <a:pt x="175" y="3483"/>
                    <a:pt x="373" y="3483"/>
                  </a:cubicBezTo>
                  <a:cubicBezTo>
                    <a:pt x="432" y="3483"/>
                    <a:pt x="493" y="3460"/>
                    <a:pt x="548" y="3405"/>
                  </a:cubicBezTo>
                  <a:cubicBezTo>
                    <a:pt x="1570" y="2384"/>
                    <a:pt x="4718" y="956"/>
                    <a:pt x="4746" y="956"/>
                  </a:cubicBezTo>
                  <a:cubicBezTo>
                    <a:pt x="5507" y="631"/>
                    <a:pt x="6103" y="520"/>
                    <a:pt x="6561" y="520"/>
                  </a:cubicBezTo>
                  <a:cubicBezTo>
                    <a:pt x="7545" y="520"/>
                    <a:pt x="7899" y="1031"/>
                    <a:pt x="7909" y="1040"/>
                  </a:cubicBezTo>
                  <a:lnTo>
                    <a:pt x="7950" y="1082"/>
                  </a:lnTo>
                  <a:lnTo>
                    <a:pt x="11953" y="4651"/>
                  </a:lnTo>
                  <a:cubicBezTo>
                    <a:pt x="11995" y="4693"/>
                    <a:pt x="12051" y="4707"/>
                    <a:pt x="12120" y="4707"/>
                  </a:cubicBezTo>
                  <a:cubicBezTo>
                    <a:pt x="12190" y="4707"/>
                    <a:pt x="12260" y="4679"/>
                    <a:pt x="12316" y="4623"/>
                  </a:cubicBezTo>
                  <a:cubicBezTo>
                    <a:pt x="12400" y="4511"/>
                    <a:pt x="12400" y="4357"/>
                    <a:pt x="12288" y="4259"/>
                  </a:cubicBezTo>
                  <a:lnTo>
                    <a:pt x="8314" y="705"/>
                  </a:lnTo>
                  <a:cubicBezTo>
                    <a:pt x="8200" y="562"/>
                    <a:pt x="7693" y="0"/>
                    <a:pt x="65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75;p73">
              <a:extLst>
                <a:ext uri="{FF2B5EF4-FFF2-40B4-BE49-F238E27FC236}">
                  <a16:creationId xmlns:a16="http://schemas.microsoft.com/office/drawing/2014/main" id="{F5C9ED55-97C2-42E1-888D-E02391C1A4DE}"/>
                </a:ext>
              </a:extLst>
            </p:cNvPr>
            <p:cNvSpPr/>
            <p:nvPr/>
          </p:nvSpPr>
          <p:spPr>
            <a:xfrm>
              <a:off x="10087300" y="4972850"/>
              <a:ext cx="307500" cy="135775"/>
            </a:xfrm>
            <a:custGeom>
              <a:avLst/>
              <a:gdLst/>
              <a:ahLst/>
              <a:cxnLst/>
              <a:rect l="l" t="t" r="r" b="b"/>
              <a:pathLst>
                <a:path w="12300" h="5431" extrusionOk="0">
                  <a:moveTo>
                    <a:pt x="6451" y="1"/>
                  </a:moveTo>
                  <a:cubicBezTo>
                    <a:pt x="6432" y="1"/>
                    <a:pt x="6414" y="1"/>
                    <a:pt x="6395" y="1"/>
                  </a:cubicBezTo>
                  <a:cubicBezTo>
                    <a:pt x="5219" y="43"/>
                    <a:pt x="4142" y="519"/>
                    <a:pt x="3092" y="981"/>
                  </a:cubicBezTo>
                  <a:cubicBezTo>
                    <a:pt x="2799" y="1093"/>
                    <a:pt x="2505" y="1232"/>
                    <a:pt x="2211" y="1344"/>
                  </a:cubicBezTo>
                  <a:cubicBezTo>
                    <a:pt x="1595" y="1582"/>
                    <a:pt x="951" y="1862"/>
                    <a:pt x="252" y="2170"/>
                  </a:cubicBezTo>
                  <a:cubicBezTo>
                    <a:pt x="1" y="2308"/>
                    <a:pt x="121" y="2660"/>
                    <a:pt x="361" y="2660"/>
                  </a:cubicBezTo>
                  <a:cubicBezTo>
                    <a:pt x="389" y="2660"/>
                    <a:pt x="418" y="2656"/>
                    <a:pt x="448" y="2646"/>
                  </a:cubicBezTo>
                  <a:cubicBezTo>
                    <a:pt x="1147" y="2338"/>
                    <a:pt x="1791" y="2058"/>
                    <a:pt x="2407" y="1820"/>
                  </a:cubicBezTo>
                  <a:cubicBezTo>
                    <a:pt x="2701" y="1708"/>
                    <a:pt x="2994" y="1568"/>
                    <a:pt x="3274" y="1442"/>
                  </a:cubicBezTo>
                  <a:cubicBezTo>
                    <a:pt x="4282" y="1009"/>
                    <a:pt x="5331" y="561"/>
                    <a:pt x="6409" y="519"/>
                  </a:cubicBezTo>
                  <a:cubicBezTo>
                    <a:pt x="6435" y="518"/>
                    <a:pt x="6460" y="517"/>
                    <a:pt x="6485" y="517"/>
                  </a:cubicBezTo>
                  <a:cubicBezTo>
                    <a:pt x="7647" y="517"/>
                    <a:pt x="8440" y="1448"/>
                    <a:pt x="9193" y="2338"/>
                  </a:cubicBezTo>
                  <a:lnTo>
                    <a:pt x="9403" y="2590"/>
                  </a:lnTo>
                  <a:cubicBezTo>
                    <a:pt x="9949" y="3220"/>
                    <a:pt x="10481" y="3849"/>
                    <a:pt x="11027" y="4479"/>
                  </a:cubicBezTo>
                  <a:lnTo>
                    <a:pt x="11754" y="5347"/>
                  </a:lnTo>
                  <a:cubicBezTo>
                    <a:pt x="11810" y="5403"/>
                    <a:pt x="11894" y="5430"/>
                    <a:pt x="11964" y="5430"/>
                  </a:cubicBezTo>
                  <a:cubicBezTo>
                    <a:pt x="12188" y="5430"/>
                    <a:pt x="12300" y="5179"/>
                    <a:pt x="12160" y="5011"/>
                  </a:cubicBezTo>
                  <a:lnTo>
                    <a:pt x="11432" y="4143"/>
                  </a:lnTo>
                  <a:cubicBezTo>
                    <a:pt x="10901" y="3513"/>
                    <a:pt x="10355" y="2884"/>
                    <a:pt x="9823" y="2254"/>
                  </a:cubicBezTo>
                  <a:lnTo>
                    <a:pt x="9599" y="2002"/>
                  </a:lnTo>
                  <a:cubicBezTo>
                    <a:pt x="8798" y="1063"/>
                    <a:pt x="7888" y="1"/>
                    <a:pt x="64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1953;p73">
            <a:extLst>
              <a:ext uri="{FF2B5EF4-FFF2-40B4-BE49-F238E27FC236}">
                <a16:creationId xmlns:a16="http://schemas.microsoft.com/office/drawing/2014/main" id="{BFAF71B5-F6B4-436C-B8D6-612C7F6B8B15}"/>
              </a:ext>
            </a:extLst>
          </p:cNvPr>
          <p:cNvGrpSpPr/>
          <p:nvPr/>
        </p:nvGrpSpPr>
        <p:grpSpPr>
          <a:xfrm>
            <a:off x="993161" y="2594651"/>
            <a:ext cx="714400" cy="2561994"/>
            <a:chOff x="10571800" y="4286575"/>
            <a:chExt cx="556950" cy="1997500"/>
          </a:xfrm>
        </p:grpSpPr>
        <p:sp>
          <p:nvSpPr>
            <p:cNvPr id="88" name="Google Shape;1954;p73">
              <a:extLst>
                <a:ext uri="{FF2B5EF4-FFF2-40B4-BE49-F238E27FC236}">
                  <a16:creationId xmlns:a16="http://schemas.microsoft.com/office/drawing/2014/main" id="{EBC8F2EF-0C9C-4754-97F0-56D26976FBE9}"/>
                </a:ext>
              </a:extLst>
            </p:cNvPr>
            <p:cNvSpPr/>
            <p:nvPr/>
          </p:nvSpPr>
          <p:spPr>
            <a:xfrm>
              <a:off x="10571800" y="4342275"/>
              <a:ext cx="540175" cy="1941800"/>
            </a:xfrm>
            <a:custGeom>
              <a:avLst/>
              <a:gdLst/>
              <a:ahLst/>
              <a:cxnLst/>
              <a:rect l="l" t="t" r="r" b="b"/>
              <a:pathLst>
                <a:path w="21607" h="77672" extrusionOk="0">
                  <a:moveTo>
                    <a:pt x="12001" y="0"/>
                  </a:moveTo>
                  <a:cubicBezTo>
                    <a:pt x="11437" y="0"/>
                    <a:pt x="10950" y="247"/>
                    <a:pt x="10747" y="820"/>
                  </a:cubicBezTo>
                  <a:cubicBezTo>
                    <a:pt x="10551" y="1351"/>
                    <a:pt x="10565" y="1967"/>
                    <a:pt x="10649" y="2527"/>
                  </a:cubicBezTo>
                  <a:cubicBezTo>
                    <a:pt x="10677" y="2695"/>
                    <a:pt x="10705" y="2877"/>
                    <a:pt x="10733" y="3045"/>
                  </a:cubicBezTo>
                  <a:cubicBezTo>
                    <a:pt x="10999" y="4570"/>
                    <a:pt x="11055" y="6165"/>
                    <a:pt x="11195" y="7718"/>
                  </a:cubicBezTo>
                  <a:cubicBezTo>
                    <a:pt x="11251" y="8432"/>
                    <a:pt x="11321" y="9146"/>
                    <a:pt x="11391" y="9859"/>
                  </a:cubicBezTo>
                  <a:cubicBezTo>
                    <a:pt x="11391" y="10153"/>
                    <a:pt x="11419" y="10461"/>
                    <a:pt x="11475" y="10755"/>
                  </a:cubicBezTo>
                  <a:lnTo>
                    <a:pt x="9222" y="3101"/>
                  </a:lnTo>
                  <a:cubicBezTo>
                    <a:pt x="9031" y="2258"/>
                    <a:pt x="8279" y="1671"/>
                    <a:pt x="7426" y="1671"/>
                  </a:cubicBezTo>
                  <a:cubicBezTo>
                    <a:pt x="7344" y="1671"/>
                    <a:pt x="7262" y="1676"/>
                    <a:pt x="7179" y="1687"/>
                  </a:cubicBezTo>
                  <a:cubicBezTo>
                    <a:pt x="7179" y="1687"/>
                    <a:pt x="6074" y="1827"/>
                    <a:pt x="6381" y="3982"/>
                  </a:cubicBezTo>
                  <a:lnTo>
                    <a:pt x="7935" y="11721"/>
                  </a:lnTo>
                  <a:cubicBezTo>
                    <a:pt x="7641" y="11007"/>
                    <a:pt x="7347" y="10279"/>
                    <a:pt x="7053" y="9566"/>
                  </a:cubicBezTo>
                  <a:lnTo>
                    <a:pt x="6395" y="7942"/>
                  </a:lnTo>
                  <a:cubicBezTo>
                    <a:pt x="6214" y="7453"/>
                    <a:pt x="6060" y="6823"/>
                    <a:pt x="5668" y="6473"/>
                  </a:cubicBezTo>
                  <a:cubicBezTo>
                    <a:pt x="5584" y="6389"/>
                    <a:pt x="5472" y="6333"/>
                    <a:pt x="5346" y="6333"/>
                  </a:cubicBezTo>
                  <a:cubicBezTo>
                    <a:pt x="5206" y="6347"/>
                    <a:pt x="5094" y="6431"/>
                    <a:pt x="5010" y="6543"/>
                  </a:cubicBezTo>
                  <a:cubicBezTo>
                    <a:pt x="4464" y="7229"/>
                    <a:pt x="4660" y="8208"/>
                    <a:pt x="4814" y="8992"/>
                  </a:cubicBezTo>
                  <a:cubicBezTo>
                    <a:pt x="4996" y="9929"/>
                    <a:pt x="5108" y="10867"/>
                    <a:pt x="5234" y="11818"/>
                  </a:cubicBezTo>
                  <a:cubicBezTo>
                    <a:pt x="5416" y="13092"/>
                    <a:pt x="5584" y="14379"/>
                    <a:pt x="5752" y="15653"/>
                  </a:cubicBezTo>
                  <a:lnTo>
                    <a:pt x="5752" y="15667"/>
                  </a:lnTo>
                  <a:cubicBezTo>
                    <a:pt x="5752" y="15667"/>
                    <a:pt x="6298" y="19585"/>
                    <a:pt x="5178" y="22244"/>
                  </a:cubicBezTo>
                  <a:cubicBezTo>
                    <a:pt x="5178" y="22244"/>
                    <a:pt x="2883" y="26609"/>
                    <a:pt x="4436" y="31423"/>
                  </a:cubicBezTo>
                  <a:lnTo>
                    <a:pt x="4800" y="32585"/>
                  </a:lnTo>
                  <a:lnTo>
                    <a:pt x="1" y="76608"/>
                  </a:lnTo>
                  <a:lnTo>
                    <a:pt x="15505" y="77671"/>
                  </a:lnTo>
                  <a:lnTo>
                    <a:pt x="15645" y="34334"/>
                  </a:lnTo>
                  <a:cubicBezTo>
                    <a:pt x="15645" y="34334"/>
                    <a:pt x="15953" y="31269"/>
                    <a:pt x="18682" y="25784"/>
                  </a:cubicBezTo>
                  <a:cubicBezTo>
                    <a:pt x="18682" y="25784"/>
                    <a:pt x="21606" y="21516"/>
                    <a:pt x="19325" y="12000"/>
                  </a:cubicBezTo>
                  <a:cubicBezTo>
                    <a:pt x="18794" y="9915"/>
                    <a:pt x="18332" y="7816"/>
                    <a:pt x="17828" y="5731"/>
                  </a:cubicBezTo>
                  <a:cubicBezTo>
                    <a:pt x="17520" y="4444"/>
                    <a:pt x="17338" y="3003"/>
                    <a:pt x="16806" y="1785"/>
                  </a:cubicBezTo>
                  <a:cubicBezTo>
                    <a:pt x="16597" y="1254"/>
                    <a:pt x="16121" y="862"/>
                    <a:pt x="15547" y="792"/>
                  </a:cubicBezTo>
                  <a:cubicBezTo>
                    <a:pt x="15485" y="782"/>
                    <a:pt x="15425" y="777"/>
                    <a:pt x="15368" y="777"/>
                  </a:cubicBezTo>
                  <a:cubicBezTo>
                    <a:pt x="14698" y="777"/>
                    <a:pt x="14379" y="1423"/>
                    <a:pt x="14248" y="2039"/>
                  </a:cubicBezTo>
                  <a:lnTo>
                    <a:pt x="14248" y="2039"/>
                  </a:lnTo>
                  <a:cubicBezTo>
                    <a:pt x="14474" y="940"/>
                    <a:pt x="13221" y="148"/>
                    <a:pt x="12301" y="22"/>
                  </a:cubicBezTo>
                  <a:cubicBezTo>
                    <a:pt x="12199" y="8"/>
                    <a:pt x="12099" y="0"/>
                    <a:pt x="12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55;p73">
              <a:extLst>
                <a:ext uri="{FF2B5EF4-FFF2-40B4-BE49-F238E27FC236}">
                  <a16:creationId xmlns:a16="http://schemas.microsoft.com/office/drawing/2014/main" id="{85E1A13B-AF6A-4F70-8F1E-F9BED6B7E21A}"/>
                </a:ext>
              </a:extLst>
            </p:cNvPr>
            <p:cNvSpPr/>
            <p:nvPr/>
          </p:nvSpPr>
          <p:spPr>
            <a:xfrm>
              <a:off x="10922475" y="4388025"/>
              <a:ext cx="35575" cy="359925"/>
            </a:xfrm>
            <a:custGeom>
              <a:avLst/>
              <a:gdLst/>
              <a:ahLst/>
              <a:cxnLst/>
              <a:rect l="l" t="t" r="r" b="b"/>
              <a:pathLst>
                <a:path w="1423" h="14397" extrusionOk="0">
                  <a:moveTo>
                    <a:pt x="218" y="0"/>
                  </a:moveTo>
                  <a:cubicBezTo>
                    <a:pt x="109" y="0"/>
                    <a:pt x="1" y="81"/>
                    <a:pt x="23" y="235"/>
                  </a:cubicBezTo>
                  <a:lnTo>
                    <a:pt x="1002" y="14214"/>
                  </a:lnTo>
                  <a:cubicBezTo>
                    <a:pt x="1016" y="14312"/>
                    <a:pt x="1100" y="14396"/>
                    <a:pt x="1198" y="14396"/>
                  </a:cubicBezTo>
                  <a:lnTo>
                    <a:pt x="1226" y="14396"/>
                  </a:lnTo>
                  <a:cubicBezTo>
                    <a:pt x="1338" y="14382"/>
                    <a:pt x="1422" y="14284"/>
                    <a:pt x="1408" y="14186"/>
                  </a:cubicBezTo>
                  <a:lnTo>
                    <a:pt x="415" y="207"/>
                  </a:lnTo>
                  <a:cubicBezTo>
                    <a:pt x="415" y="67"/>
                    <a:pt x="316" y="0"/>
                    <a:pt x="218" y="0"/>
                  </a:cubicBezTo>
                  <a:close/>
                </a:path>
              </a:pathLst>
            </a:custGeom>
            <a:solidFill>
              <a:srgbClr val="E0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56;p73">
              <a:extLst>
                <a:ext uri="{FF2B5EF4-FFF2-40B4-BE49-F238E27FC236}">
                  <a16:creationId xmlns:a16="http://schemas.microsoft.com/office/drawing/2014/main" id="{38AA3FD0-C351-4B91-AE0F-C2B63D4F4140}"/>
                </a:ext>
              </a:extLst>
            </p:cNvPr>
            <p:cNvSpPr/>
            <p:nvPr/>
          </p:nvSpPr>
          <p:spPr>
            <a:xfrm>
              <a:off x="10737375" y="4799225"/>
              <a:ext cx="227050" cy="47500"/>
            </a:xfrm>
            <a:custGeom>
              <a:avLst/>
              <a:gdLst/>
              <a:ahLst/>
              <a:cxnLst/>
              <a:rect l="l" t="t" r="r" b="b"/>
              <a:pathLst>
                <a:path w="9082" h="1900" extrusionOk="0">
                  <a:moveTo>
                    <a:pt x="8784" y="1"/>
                  </a:moveTo>
                  <a:cubicBezTo>
                    <a:pt x="8748" y="1"/>
                    <a:pt x="8711" y="11"/>
                    <a:pt x="8672" y="33"/>
                  </a:cubicBezTo>
                  <a:cubicBezTo>
                    <a:pt x="6849" y="1000"/>
                    <a:pt x="4835" y="1498"/>
                    <a:pt x="2801" y="1498"/>
                  </a:cubicBezTo>
                  <a:cubicBezTo>
                    <a:pt x="1978" y="1498"/>
                    <a:pt x="1151" y="1416"/>
                    <a:pt x="332" y="1251"/>
                  </a:cubicBezTo>
                  <a:cubicBezTo>
                    <a:pt x="315" y="1247"/>
                    <a:pt x="298" y="1245"/>
                    <a:pt x="282" y="1245"/>
                  </a:cubicBezTo>
                  <a:cubicBezTo>
                    <a:pt x="57" y="1245"/>
                    <a:pt x="0" y="1590"/>
                    <a:pt x="248" y="1643"/>
                  </a:cubicBezTo>
                  <a:cubicBezTo>
                    <a:pt x="850" y="1769"/>
                    <a:pt x="1466" y="1839"/>
                    <a:pt x="2081" y="1881"/>
                  </a:cubicBezTo>
                  <a:cubicBezTo>
                    <a:pt x="2318" y="1893"/>
                    <a:pt x="2555" y="1899"/>
                    <a:pt x="2791" y="1899"/>
                  </a:cubicBezTo>
                  <a:cubicBezTo>
                    <a:pt x="4914" y="1899"/>
                    <a:pt x="7006" y="1391"/>
                    <a:pt x="8882" y="383"/>
                  </a:cubicBezTo>
                  <a:cubicBezTo>
                    <a:pt x="9082" y="266"/>
                    <a:pt x="8966" y="1"/>
                    <a:pt x="8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57;p73">
              <a:extLst>
                <a:ext uri="{FF2B5EF4-FFF2-40B4-BE49-F238E27FC236}">
                  <a16:creationId xmlns:a16="http://schemas.microsoft.com/office/drawing/2014/main" id="{E85A421B-6EC9-4121-9A93-A13E37B53083}"/>
                </a:ext>
              </a:extLst>
            </p:cNvPr>
            <p:cNvSpPr/>
            <p:nvPr/>
          </p:nvSpPr>
          <p:spPr>
            <a:xfrm>
              <a:off x="10598400" y="4286575"/>
              <a:ext cx="530350" cy="465225"/>
            </a:xfrm>
            <a:custGeom>
              <a:avLst/>
              <a:gdLst/>
              <a:ahLst/>
              <a:cxnLst/>
              <a:rect l="l" t="t" r="r" b="b"/>
              <a:pathLst>
                <a:path w="21214" h="18609" extrusionOk="0">
                  <a:moveTo>
                    <a:pt x="5702" y="1"/>
                  </a:moveTo>
                  <a:cubicBezTo>
                    <a:pt x="3055" y="1"/>
                    <a:pt x="565" y="1868"/>
                    <a:pt x="350" y="5664"/>
                  </a:cubicBezTo>
                  <a:cubicBezTo>
                    <a:pt x="0" y="11682"/>
                    <a:pt x="9935" y="18608"/>
                    <a:pt x="9935" y="18608"/>
                  </a:cubicBezTo>
                  <a:cubicBezTo>
                    <a:pt x="9935" y="18608"/>
                    <a:pt x="20626" y="12913"/>
                    <a:pt x="20976" y="6896"/>
                  </a:cubicBezTo>
                  <a:cubicBezTo>
                    <a:pt x="21214" y="2922"/>
                    <a:pt x="18751" y="753"/>
                    <a:pt x="15994" y="599"/>
                  </a:cubicBezTo>
                  <a:cubicBezTo>
                    <a:pt x="15879" y="592"/>
                    <a:pt x="15766" y="589"/>
                    <a:pt x="15655" y="589"/>
                  </a:cubicBezTo>
                  <a:cubicBezTo>
                    <a:pt x="11897" y="589"/>
                    <a:pt x="10775" y="4391"/>
                    <a:pt x="10775" y="4391"/>
                  </a:cubicBezTo>
                  <a:cubicBezTo>
                    <a:pt x="10775" y="4391"/>
                    <a:pt x="10061" y="249"/>
                    <a:pt x="6045" y="11"/>
                  </a:cubicBezTo>
                  <a:cubicBezTo>
                    <a:pt x="5931" y="4"/>
                    <a:pt x="5816" y="1"/>
                    <a:pt x="5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58;p73">
              <a:extLst>
                <a:ext uri="{FF2B5EF4-FFF2-40B4-BE49-F238E27FC236}">
                  <a16:creationId xmlns:a16="http://schemas.microsoft.com/office/drawing/2014/main" id="{327CD315-B0F2-43AA-9062-78BCCE59F246}"/>
                </a:ext>
              </a:extLst>
            </p:cNvPr>
            <p:cNvSpPr/>
            <p:nvPr/>
          </p:nvSpPr>
          <p:spPr>
            <a:xfrm>
              <a:off x="10780650" y="4539600"/>
              <a:ext cx="228125" cy="547175"/>
            </a:xfrm>
            <a:custGeom>
              <a:avLst/>
              <a:gdLst/>
              <a:ahLst/>
              <a:cxnLst/>
              <a:rect l="l" t="t" r="r" b="b"/>
              <a:pathLst>
                <a:path w="9125" h="21887" extrusionOk="0">
                  <a:moveTo>
                    <a:pt x="7184" y="1"/>
                  </a:moveTo>
                  <a:cubicBezTo>
                    <a:pt x="6990" y="1"/>
                    <a:pt x="6766" y="33"/>
                    <a:pt x="6507" y="105"/>
                  </a:cubicBezTo>
                  <a:cubicBezTo>
                    <a:pt x="6507" y="105"/>
                    <a:pt x="6487" y="101"/>
                    <a:pt x="6451" y="101"/>
                  </a:cubicBezTo>
                  <a:cubicBezTo>
                    <a:pt x="6097" y="101"/>
                    <a:pt x="4196" y="493"/>
                    <a:pt x="4450" y="8949"/>
                  </a:cubicBezTo>
                  <a:cubicBezTo>
                    <a:pt x="4478" y="9677"/>
                    <a:pt x="3219" y="11104"/>
                    <a:pt x="2631" y="11398"/>
                  </a:cubicBezTo>
                  <a:cubicBezTo>
                    <a:pt x="728" y="12377"/>
                    <a:pt x="126" y="14406"/>
                    <a:pt x="57" y="16408"/>
                  </a:cubicBezTo>
                  <a:cubicBezTo>
                    <a:pt x="43" y="17023"/>
                    <a:pt x="1" y="21795"/>
                    <a:pt x="658" y="21865"/>
                  </a:cubicBezTo>
                  <a:cubicBezTo>
                    <a:pt x="658" y="21867"/>
                    <a:pt x="810" y="21886"/>
                    <a:pt x="1074" y="21886"/>
                  </a:cubicBezTo>
                  <a:cubicBezTo>
                    <a:pt x="2668" y="21886"/>
                    <a:pt x="8344" y="21185"/>
                    <a:pt x="9124" y="11734"/>
                  </a:cubicBezTo>
                  <a:cubicBezTo>
                    <a:pt x="9124" y="11734"/>
                    <a:pt x="9012" y="9355"/>
                    <a:pt x="8285" y="7914"/>
                  </a:cubicBezTo>
                  <a:lnTo>
                    <a:pt x="8299" y="2218"/>
                  </a:lnTo>
                  <a:cubicBezTo>
                    <a:pt x="8299" y="2218"/>
                    <a:pt x="8789" y="1"/>
                    <a:pt x="7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59;p73">
              <a:extLst>
                <a:ext uri="{FF2B5EF4-FFF2-40B4-BE49-F238E27FC236}">
                  <a16:creationId xmlns:a16="http://schemas.microsoft.com/office/drawing/2014/main" id="{2B2DE1A3-017E-49EA-91B9-F1256BC6D802}"/>
                </a:ext>
              </a:extLst>
            </p:cNvPr>
            <p:cNvSpPr/>
            <p:nvPr/>
          </p:nvSpPr>
          <p:spPr>
            <a:xfrm>
              <a:off x="10905550" y="4553425"/>
              <a:ext cx="74875" cy="69450"/>
            </a:xfrm>
            <a:custGeom>
              <a:avLst/>
              <a:gdLst/>
              <a:ahLst/>
              <a:cxnLst/>
              <a:rect l="l" t="t" r="r" b="b"/>
              <a:pathLst>
                <a:path w="2995" h="2778" extrusionOk="0">
                  <a:moveTo>
                    <a:pt x="2075" y="0"/>
                  </a:moveTo>
                  <a:cubicBezTo>
                    <a:pt x="1839" y="0"/>
                    <a:pt x="1581" y="85"/>
                    <a:pt x="1330" y="266"/>
                  </a:cubicBezTo>
                  <a:cubicBezTo>
                    <a:pt x="994" y="490"/>
                    <a:pt x="0" y="1889"/>
                    <a:pt x="448" y="2253"/>
                  </a:cubicBezTo>
                  <a:cubicBezTo>
                    <a:pt x="847" y="2598"/>
                    <a:pt x="1352" y="2778"/>
                    <a:pt x="1861" y="2778"/>
                  </a:cubicBezTo>
                  <a:cubicBezTo>
                    <a:pt x="2136" y="2778"/>
                    <a:pt x="2412" y="2725"/>
                    <a:pt x="2673" y="2617"/>
                  </a:cubicBezTo>
                  <a:lnTo>
                    <a:pt x="2995" y="1092"/>
                  </a:lnTo>
                  <a:cubicBezTo>
                    <a:pt x="2995" y="402"/>
                    <a:pt x="2588" y="0"/>
                    <a:pt x="2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60;p73">
              <a:extLst>
                <a:ext uri="{FF2B5EF4-FFF2-40B4-BE49-F238E27FC236}">
                  <a16:creationId xmlns:a16="http://schemas.microsoft.com/office/drawing/2014/main" id="{8FAE9DA9-70C2-4B59-A6CA-F749F0B4D4F4}"/>
                </a:ext>
              </a:extLst>
            </p:cNvPr>
            <p:cNvSpPr/>
            <p:nvPr/>
          </p:nvSpPr>
          <p:spPr>
            <a:xfrm>
              <a:off x="10749175" y="4534550"/>
              <a:ext cx="249450" cy="530350"/>
            </a:xfrm>
            <a:custGeom>
              <a:avLst/>
              <a:gdLst/>
              <a:ahLst/>
              <a:cxnLst/>
              <a:rect l="l" t="t" r="r" b="b"/>
              <a:pathLst>
                <a:path w="9978" h="21214" extrusionOk="0">
                  <a:moveTo>
                    <a:pt x="8268" y="0"/>
                  </a:moveTo>
                  <a:cubicBezTo>
                    <a:pt x="7956" y="0"/>
                    <a:pt x="7644" y="74"/>
                    <a:pt x="7361" y="223"/>
                  </a:cubicBezTo>
                  <a:cubicBezTo>
                    <a:pt x="6465" y="713"/>
                    <a:pt x="5905" y="1959"/>
                    <a:pt x="5709" y="3876"/>
                  </a:cubicBezTo>
                  <a:cubicBezTo>
                    <a:pt x="5500" y="5625"/>
                    <a:pt x="5430" y="7388"/>
                    <a:pt x="5514" y="9137"/>
                  </a:cubicBezTo>
                  <a:cubicBezTo>
                    <a:pt x="5486" y="9263"/>
                    <a:pt x="5276" y="10508"/>
                    <a:pt x="3345" y="11740"/>
                  </a:cubicBezTo>
                  <a:cubicBezTo>
                    <a:pt x="3065" y="11880"/>
                    <a:pt x="0" y="13531"/>
                    <a:pt x="1288" y="21031"/>
                  </a:cubicBezTo>
                  <a:cubicBezTo>
                    <a:pt x="1302" y="21129"/>
                    <a:pt x="1385" y="21213"/>
                    <a:pt x="1483" y="21213"/>
                  </a:cubicBezTo>
                  <a:cubicBezTo>
                    <a:pt x="1609" y="21213"/>
                    <a:pt x="1721" y="21101"/>
                    <a:pt x="1693" y="20975"/>
                  </a:cubicBezTo>
                  <a:cubicBezTo>
                    <a:pt x="420" y="13629"/>
                    <a:pt x="3498" y="12118"/>
                    <a:pt x="3526" y="12104"/>
                  </a:cubicBezTo>
                  <a:lnTo>
                    <a:pt x="3554" y="12090"/>
                  </a:lnTo>
                  <a:cubicBezTo>
                    <a:pt x="5765" y="10662"/>
                    <a:pt x="5919" y="9221"/>
                    <a:pt x="5919" y="9165"/>
                  </a:cubicBezTo>
                  <a:lnTo>
                    <a:pt x="5919" y="9137"/>
                  </a:lnTo>
                  <a:cubicBezTo>
                    <a:pt x="5835" y="7402"/>
                    <a:pt x="5905" y="5653"/>
                    <a:pt x="6101" y="3932"/>
                  </a:cubicBezTo>
                  <a:cubicBezTo>
                    <a:pt x="6297" y="2154"/>
                    <a:pt x="6787" y="1007"/>
                    <a:pt x="7543" y="587"/>
                  </a:cubicBezTo>
                  <a:cubicBezTo>
                    <a:pt x="7774" y="468"/>
                    <a:pt x="8021" y="408"/>
                    <a:pt x="8267" y="408"/>
                  </a:cubicBezTo>
                  <a:cubicBezTo>
                    <a:pt x="8483" y="408"/>
                    <a:pt x="8697" y="454"/>
                    <a:pt x="8900" y="545"/>
                  </a:cubicBezTo>
                  <a:lnTo>
                    <a:pt x="8942" y="559"/>
                  </a:lnTo>
                  <a:cubicBezTo>
                    <a:pt x="9110" y="615"/>
                    <a:pt x="9250" y="755"/>
                    <a:pt x="9334" y="923"/>
                  </a:cubicBezTo>
                  <a:cubicBezTo>
                    <a:pt x="9488" y="1203"/>
                    <a:pt x="9614" y="1749"/>
                    <a:pt x="9334" y="2756"/>
                  </a:cubicBezTo>
                  <a:lnTo>
                    <a:pt x="9334" y="2770"/>
                  </a:lnTo>
                  <a:lnTo>
                    <a:pt x="9292" y="7990"/>
                  </a:lnTo>
                  <a:cubicBezTo>
                    <a:pt x="9292" y="8123"/>
                    <a:pt x="9393" y="8189"/>
                    <a:pt x="9495" y="8189"/>
                  </a:cubicBezTo>
                  <a:cubicBezTo>
                    <a:pt x="9596" y="8189"/>
                    <a:pt x="9697" y="8123"/>
                    <a:pt x="9697" y="7990"/>
                  </a:cubicBezTo>
                  <a:lnTo>
                    <a:pt x="9725" y="2826"/>
                  </a:lnTo>
                  <a:cubicBezTo>
                    <a:pt x="9977" y="1931"/>
                    <a:pt x="9963" y="1217"/>
                    <a:pt x="9684" y="713"/>
                  </a:cubicBezTo>
                  <a:cubicBezTo>
                    <a:pt x="9544" y="461"/>
                    <a:pt x="9334" y="265"/>
                    <a:pt x="9068" y="167"/>
                  </a:cubicBezTo>
                  <a:cubicBezTo>
                    <a:pt x="8813" y="56"/>
                    <a:pt x="8541" y="0"/>
                    <a:pt x="8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5" name="Google Shape;695;p43"/>
          <p:cNvSpPr txBox="1">
            <a:spLocks noGrp="1"/>
          </p:cNvSpPr>
          <p:nvPr>
            <p:ph type="title"/>
          </p:nvPr>
        </p:nvSpPr>
        <p:spPr>
          <a:xfrm>
            <a:off x="2088170" y="-257533"/>
            <a:ext cx="5117595" cy="115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solidFill>
                  <a:schemeClr val="accent4"/>
                </a:solidFill>
                <a:latin typeface="Playball" pitchFamily="2" charset="0"/>
              </a:rPr>
              <a:t>Wansbeck Valley Foodbank</a:t>
            </a:r>
            <a:endParaRPr dirty="0">
              <a:solidFill>
                <a:schemeClr val="accent4"/>
              </a:solidFill>
              <a:highlight>
                <a:schemeClr val="accent5"/>
              </a:highlight>
              <a:latin typeface="Playball" pitchFamily="2" charset="0"/>
            </a:endParaRPr>
          </a:p>
        </p:txBody>
      </p:sp>
      <p:grpSp>
        <p:nvGrpSpPr>
          <p:cNvPr id="696" name="Google Shape;696;p43"/>
          <p:cNvGrpSpPr/>
          <p:nvPr/>
        </p:nvGrpSpPr>
        <p:grpSpPr>
          <a:xfrm>
            <a:off x="438109" y="1041238"/>
            <a:ext cx="1214207" cy="3083281"/>
            <a:chOff x="1322461" y="1458040"/>
            <a:chExt cx="1090442" cy="2769000"/>
          </a:xfrm>
        </p:grpSpPr>
        <p:sp>
          <p:nvSpPr>
            <p:cNvPr id="697" name="Google Shape;697;p43"/>
            <p:cNvSpPr/>
            <p:nvPr/>
          </p:nvSpPr>
          <p:spPr>
            <a:xfrm>
              <a:off x="1556290" y="3079988"/>
              <a:ext cx="300080" cy="1111449"/>
            </a:xfrm>
            <a:custGeom>
              <a:avLst/>
              <a:gdLst/>
              <a:ahLst/>
              <a:cxnLst/>
              <a:rect l="l" t="t" r="r" b="b"/>
              <a:pathLst>
                <a:path w="2242" h="8304" extrusionOk="0">
                  <a:moveTo>
                    <a:pt x="0" y="1"/>
                  </a:moveTo>
                  <a:lnTo>
                    <a:pt x="95" y="8304"/>
                  </a:lnTo>
                  <a:lnTo>
                    <a:pt x="1781" y="8304"/>
                  </a:lnTo>
                  <a:cubicBezTo>
                    <a:pt x="1781" y="8304"/>
                    <a:pt x="2184" y="708"/>
                    <a:pt x="2213" y="480"/>
                  </a:cubicBezTo>
                  <a:cubicBezTo>
                    <a:pt x="2241" y="252"/>
                    <a:pt x="1"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3"/>
            <p:cNvSpPr/>
            <p:nvPr/>
          </p:nvSpPr>
          <p:spPr>
            <a:xfrm>
              <a:off x="1790119" y="3079988"/>
              <a:ext cx="368609" cy="1147052"/>
            </a:xfrm>
            <a:custGeom>
              <a:avLst/>
              <a:gdLst/>
              <a:ahLst/>
              <a:cxnLst/>
              <a:rect l="l" t="t" r="r" b="b"/>
              <a:pathLst>
                <a:path w="2754" h="8570" extrusionOk="0">
                  <a:moveTo>
                    <a:pt x="2754" y="1"/>
                  </a:moveTo>
                  <a:cubicBezTo>
                    <a:pt x="2754" y="1"/>
                    <a:pt x="0" y="338"/>
                    <a:pt x="29" y="566"/>
                  </a:cubicBezTo>
                  <a:cubicBezTo>
                    <a:pt x="57" y="793"/>
                    <a:pt x="793" y="8304"/>
                    <a:pt x="793" y="8304"/>
                  </a:cubicBezTo>
                  <a:lnTo>
                    <a:pt x="2217" y="8570"/>
                  </a:lnTo>
                  <a:lnTo>
                    <a:pt x="27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3"/>
            <p:cNvSpPr/>
            <p:nvPr/>
          </p:nvSpPr>
          <p:spPr>
            <a:xfrm>
              <a:off x="2233016" y="2551296"/>
              <a:ext cx="169715" cy="482377"/>
            </a:xfrm>
            <a:custGeom>
              <a:avLst/>
              <a:gdLst/>
              <a:ahLst/>
              <a:cxnLst/>
              <a:rect l="l" t="t" r="r" b="b"/>
              <a:pathLst>
                <a:path w="1268" h="3604" extrusionOk="0">
                  <a:moveTo>
                    <a:pt x="152" y="1"/>
                  </a:moveTo>
                  <a:cubicBezTo>
                    <a:pt x="0" y="1"/>
                    <a:pt x="656" y="3428"/>
                    <a:pt x="656" y="3428"/>
                  </a:cubicBezTo>
                  <a:cubicBezTo>
                    <a:pt x="656" y="3428"/>
                    <a:pt x="607" y="3603"/>
                    <a:pt x="720" y="3603"/>
                  </a:cubicBezTo>
                  <a:cubicBezTo>
                    <a:pt x="768" y="3603"/>
                    <a:pt x="845" y="3571"/>
                    <a:pt x="969" y="3481"/>
                  </a:cubicBezTo>
                  <a:cubicBezTo>
                    <a:pt x="1102" y="3381"/>
                    <a:pt x="1268" y="3229"/>
                    <a:pt x="1183" y="2768"/>
                  </a:cubicBezTo>
                  <a:cubicBezTo>
                    <a:pt x="997" y="1810"/>
                    <a:pt x="708" y="404"/>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3"/>
            <p:cNvSpPr/>
            <p:nvPr/>
          </p:nvSpPr>
          <p:spPr>
            <a:xfrm>
              <a:off x="1331964" y="2551296"/>
              <a:ext cx="161551" cy="482377"/>
            </a:xfrm>
            <a:custGeom>
              <a:avLst/>
              <a:gdLst/>
              <a:ahLst/>
              <a:cxnLst/>
              <a:rect l="l" t="t" r="r" b="b"/>
              <a:pathLst>
                <a:path w="1207" h="3604" extrusionOk="0">
                  <a:moveTo>
                    <a:pt x="1059" y="1"/>
                  </a:moveTo>
                  <a:lnTo>
                    <a:pt x="1059" y="1"/>
                  </a:lnTo>
                  <a:cubicBezTo>
                    <a:pt x="504" y="404"/>
                    <a:pt x="271" y="1810"/>
                    <a:pt x="86" y="2768"/>
                  </a:cubicBezTo>
                  <a:cubicBezTo>
                    <a:pt x="0" y="3229"/>
                    <a:pt x="167" y="3381"/>
                    <a:pt x="300" y="3481"/>
                  </a:cubicBezTo>
                  <a:cubicBezTo>
                    <a:pt x="423" y="3571"/>
                    <a:pt x="501" y="3603"/>
                    <a:pt x="549" y="3603"/>
                  </a:cubicBezTo>
                  <a:cubicBezTo>
                    <a:pt x="662" y="3603"/>
                    <a:pt x="613" y="3428"/>
                    <a:pt x="613" y="3428"/>
                  </a:cubicBezTo>
                  <a:cubicBezTo>
                    <a:pt x="613" y="3428"/>
                    <a:pt x="1206" y="1"/>
                    <a:pt x="1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3"/>
            <p:cNvSpPr/>
            <p:nvPr/>
          </p:nvSpPr>
          <p:spPr>
            <a:xfrm>
              <a:off x="1448946" y="2138916"/>
              <a:ext cx="850317" cy="1030606"/>
            </a:xfrm>
            <a:custGeom>
              <a:avLst/>
              <a:gdLst/>
              <a:ahLst/>
              <a:cxnLst/>
              <a:rect l="l" t="t" r="r" b="b"/>
              <a:pathLst>
                <a:path w="6353" h="7700" extrusionOk="0">
                  <a:moveTo>
                    <a:pt x="2516" y="1"/>
                  </a:moveTo>
                  <a:cubicBezTo>
                    <a:pt x="2516" y="1"/>
                    <a:pt x="779" y="390"/>
                    <a:pt x="565" y="869"/>
                  </a:cubicBezTo>
                  <a:cubicBezTo>
                    <a:pt x="413" y="1430"/>
                    <a:pt x="299" y="2004"/>
                    <a:pt x="228" y="2578"/>
                  </a:cubicBezTo>
                  <a:cubicBezTo>
                    <a:pt x="0" y="4501"/>
                    <a:pt x="665" y="7236"/>
                    <a:pt x="688" y="7331"/>
                  </a:cubicBezTo>
                  <a:cubicBezTo>
                    <a:pt x="733" y="7578"/>
                    <a:pt x="1916" y="7699"/>
                    <a:pt x="3106" y="7699"/>
                  </a:cubicBezTo>
                  <a:cubicBezTo>
                    <a:pt x="4312" y="7699"/>
                    <a:pt x="5526" y="7575"/>
                    <a:pt x="5564" y="7331"/>
                  </a:cubicBezTo>
                  <a:cubicBezTo>
                    <a:pt x="5616" y="7003"/>
                    <a:pt x="6352" y="4387"/>
                    <a:pt x="6029" y="2555"/>
                  </a:cubicBezTo>
                  <a:cubicBezTo>
                    <a:pt x="5868" y="1653"/>
                    <a:pt x="5593" y="974"/>
                    <a:pt x="5455" y="727"/>
                  </a:cubicBezTo>
                  <a:cubicBezTo>
                    <a:pt x="5056" y="300"/>
                    <a:pt x="3356" y="20"/>
                    <a:pt x="3356" y="20"/>
                  </a:cubicBezTo>
                  <a:lnTo>
                    <a:pt x="25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3"/>
            <p:cNvSpPr/>
            <p:nvPr/>
          </p:nvSpPr>
          <p:spPr>
            <a:xfrm>
              <a:off x="1640212" y="2161134"/>
              <a:ext cx="424556" cy="103730"/>
            </a:xfrm>
            <a:custGeom>
              <a:avLst/>
              <a:gdLst/>
              <a:ahLst/>
              <a:cxnLst/>
              <a:rect l="l" t="t" r="r" b="b"/>
              <a:pathLst>
                <a:path w="3172" h="775" extrusionOk="0">
                  <a:moveTo>
                    <a:pt x="10" y="1"/>
                  </a:moveTo>
                  <a:cubicBezTo>
                    <a:pt x="5" y="1"/>
                    <a:pt x="0" y="6"/>
                    <a:pt x="0" y="10"/>
                  </a:cubicBezTo>
                  <a:cubicBezTo>
                    <a:pt x="5" y="167"/>
                    <a:pt x="66" y="314"/>
                    <a:pt x="180" y="419"/>
                  </a:cubicBezTo>
                  <a:cubicBezTo>
                    <a:pt x="404" y="656"/>
                    <a:pt x="802" y="775"/>
                    <a:pt x="1367" y="775"/>
                  </a:cubicBezTo>
                  <a:lnTo>
                    <a:pt x="1448" y="775"/>
                  </a:lnTo>
                  <a:cubicBezTo>
                    <a:pt x="2497" y="756"/>
                    <a:pt x="2915" y="457"/>
                    <a:pt x="3067" y="286"/>
                  </a:cubicBezTo>
                  <a:cubicBezTo>
                    <a:pt x="3124" y="229"/>
                    <a:pt x="3162" y="157"/>
                    <a:pt x="3171" y="77"/>
                  </a:cubicBezTo>
                  <a:cubicBezTo>
                    <a:pt x="3171" y="72"/>
                    <a:pt x="3167" y="67"/>
                    <a:pt x="3162" y="67"/>
                  </a:cubicBezTo>
                  <a:cubicBezTo>
                    <a:pt x="3157" y="67"/>
                    <a:pt x="3152" y="72"/>
                    <a:pt x="3152" y="77"/>
                  </a:cubicBezTo>
                  <a:cubicBezTo>
                    <a:pt x="3143" y="153"/>
                    <a:pt x="3110" y="219"/>
                    <a:pt x="3053" y="271"/>
                  </a:cubicBezTo>
                  <a:cubicBezTo>
                    <a:pt x="2901" y="442"/>
                    <a:pt x="2492" y="737"/>
                    <a:pt x="1448" y="756"/>
                  </a:cubicBezTo>
                  <a:cubicBezTo>
                    <a:pt x="1426" y="756"/>
                    <a:pt x="1404" y="756"/>
                    <a:pt x="1383" y="756"/>
                  </a:cubicBezTo>
                  <a:cubicBezTo>
                    <a:pt x="823" y="756"/>
                    <a:pt x="414" y="638"/>
                    <a:pt x="195" y="409"/>
                  </a:cubicBezTo>
                  <a:cubicBezTo>
                    <a:pt x="85" y="305"/>
                    <a:pt x="24" y="162"/>
                    <a:pt x="19" y="10"/>
                  </a:cubicBezTo>
                  <a:cubicBezTo>
                    <a:pt x="19" y="6"/>
                    <a:pt x="14" y="1"/>
                    <a:pt x="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1531529" y="3069816"/>
              <a:ext cx="690105" cy="76425"/>
            </a:xfrm>
            <a:custGeom>
              <a:avLst/>
              <a:gdLst/>
              <a:ahLst/>
              <a:cxnLst/>
              <a:rect l="l" t="t" r="r" b="b"/>
              <a:pathLst>
                <a:path w="5156" h="571" extrusionOk="0">
                  <a:moveTo>
                    <a:pt x="14" y="1"/>
                  </a:moveTo>
                  <a:cubicBezTo>
                    <a:pt x="10" y="1"/>
                    <a:pt x="0" y="5"/>
                    <a:pt x="0" y="10"/>
                  </a:cubicBezTo>
                  <a:cubicBezTo>
                    <a:pt x="0" y="67"/>
                    <a:pt x="24" y="119"/>
                    <a:pt x="67" y="157"/>
                  </a:cubicBezTo>
                  <a:cubicBezTo>
                    <a:pt x="209" y="314"/>
                    <a:pt x="670" y="570"/>
                    <a:pt x="2227" y="570"/>
                  </a:cubicBezTo>
                  <a:lnTo>
                    <a:pt x="2393" y="570"/>
                  </a:lnTo>
                  <a:cubicBezTo>
                    <a:pt x="4619" y="542"/>
                    <a:pt x="5047" y="238"/>
                    <a:pt x="5123" y="143"/>
                  </a:cubicBezTo>
                  <a:cubicBezTo>
                    <a:pt x="5146" y="124"/>
                    <a:pt x="5156" y="96"/>
                    <a:pt x="5151" y="67"/>
                  </a:cubicBezTo>
                  <a:cubicBezTo>
                    <a:pt x="5151" y="62"/>
                    <a:pt x="5142" y="58"/>
                    <a:pt x="5137" y="58"/>
                  </a:cubicBezTo>
                  <a:cubicBezTo>
                    <a:pt x="5132" y="58"/>
                    <a:pt x="5127" y="67"/>
                    <a:pt x="5127" y="72"/>
                  </a:cubicBezTo>
                  <a:cubicBezTo>
                    <a:pt x="5127" y="96"/>
                    <a:pt x="5118" y="115"/>
                    <a:pt x="5104" y="129"/>
                  </a:cubicBezTo>
                  <a:cubicBezTo>
                    <a:pt x="5028" y="219"/>
                    <a:pt x="4610" y="518"/>
                    <a:pt x="2398" y="542"/>
                  </a:cubicBezTo>
                  <a:lnTo>
                    <a:pt x="2222" y="542"/>
                  </a:lnTo>
                  <a:cubicBezTo>
                    <a:pt x="684" y="542"/>
                    <a:pt x="223" y="295"/>
                    <a:pt x="86" y="143"/>
                  </a:cubicBezTo>
                  <a:cubicBezTo>
                    <a:pt x="48" y="110"/>
                    <a:pt x="29" y="62"/>
                    <a:pt x="29" y="15"/>
                  </a:cubicBezTo>
                  <a:cubicBezTo>
                    <a:pt x="29" y="10"/>
                    <a:pt x="24" y="1"/>
                    <a:pt x="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1567935" y="2269282"/>
              <a:ext cx="60230" cy="321630"/>
            </a:xfrm>
            <a:custGeom>
              <a:avLst/>
              <a:gdLst/>
              <a:ahLst/>
              <a:cxnLst/>
              <a:rect l="l" t="t" r="r" b="b"/>
              <a:pathLst>
                <a:path w="450" h="2403" extrusionOk="0">
                  <a:moveTo>
                    <a:pt x="17" y="1"/>
                  </a:moveTo>
                  <a:cubicBezTo>
                    <a:pt x="9" y="1"/>
                    <a:pt x="1" y="6"/>
                    <a:pt x="4" y="14"/>
                  </a:cubicBezTo>
                  <a:lnTo>
                    <a:pt x="426" y="2393"/>
                  </a:lnTo>
                  <a:cubicBezTo>
                    <a:pt x="426" y="2397"/>
                    <a:pt x="431" y="2402"/>
                    <a:pt x="436" y="2402"/>
                  </a:cubicBezTo>
                  <a:lnTo>
                    <a:pt x="440" y="2402"/>
                  </a:lnTo>
                  <a:cubicBezTo>
                    <a:pt x="445" y="2402"/>
                    <a:pt x="450" y="2397"/>
                    <a:pt x="450" y="2388"/>
                  </a:cubicBezTo>
                  <a:lnTo>
                    <a:pt x="27" y="9"/>
                  </a:lnTo>
                  <a:cubicBezTo>
                    <a:pt x="27" y="3"/>
                    <a:pt x="22" y="1"/>
                    <a:pt x="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3"/>
            <p:cNvSpPr/>
            <p:nvPr/>
          </p:nvSpPr>
          <p:spPr>
            <a:xfrm>
              <a:off x="2109743" y="2257771"/>
              <a:ext cx="51530" cy="333140"/>
            </a:xfrm>
            <a:custGeom>
              <a:avLst/>
              <a:gdLst/>
              <a:ahLst/>
              <a:cxnLst/>
              <a:rect l="l" t="t" r="r" b="b"/>
              <a:pathLst>
                <a:path w="385" h="2489" extrusionOk="0">
                  <a:moveTo>
                    <a:pt x="371" y="0"/>
                  </a:moveTo>
                  <a:cubicBezTo>
                    <a:pt x="366" y="0"/>
                    <a:pt x="356" y="5"/>
                    <a:pt x="356" y="10"/>
                  </a:cubicBezTo>
                  <a:lnTo>
                    <a:pt x="0" y="2474"/>
                  </a:lnTo>
                  <a:cubicBezTo>
                    <a:pt x="0" y="2483"/>
                    <a:pt x="5" y="2488"/>
                    <a:pt x="10" y="2488"/>
                  </a:cubicBezTo>
                  <a:cubicBezTo>
                    <a:pt x="19" y="2488"/>
                    <a:pt x="24" y="2483"/>
                    <a:pt x="24" y="2479"/>
                  </a:cubicBezTo>
                  <a:lnTo>
                    <a:pt x="380" y="15"/>
                  </a:lnTo>
                  <a:cubicBezTo>
                    <a:pt x="385" y="10"/>
                    <a:pt x="375" y="0"/>
                    <a:pt x="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3"/>
            <p:cNvSpPr/>
            <p:nvPr/>
          </p:nvSpPr>
          <p:spPr>
            <a:xfrm>
              <a:off x="1662430" y="1875774"/>
              <a:ext cx="379451" cy="368609"/>
            </a:xfrm>
            <a:custGeom>
              <a:avLst/>
              <a:gdLst/>
              <a:ahLst/>
              <a:cxnLst/>
              <a:rect l="l" t="t" r="r" b="b"/>
              <a:pathLst>
                <a:path w="2835" h="2754" extrusionOk="0">
                  <a:moveTo>
                    <a:pt x="1245" y="1"/>
                  </a:moveTo>
                  <a:cubicBezTo>
                    <a:pt x="1061" y="1"/>
                    <a:pt x="904" y="23"/>
                    <a:pt x="940" y="101"/>
                  </a:cubicBezTo>
                  <a:cubicBezTo>
                    <a:pt x="888" y="476"/>
                    <a:pt x="845" y="1392"/>
                    <a:pt x="826" y="1905"/>
                  </a:cubicBezTo>
                  <a:cubicBezTo>
                    <a:pt x="821" y="1948"/>
                    <a:pt x="793" y="1986"/>
                    <a:pt x="755" y="2005"/>
                  </a:cubicBezTo>
                  <a:cubicBezTo>
                    <a:pt x="641" y="2033"/>
                    <a:pt x="190" y="2157"/>
                    <a:pt x="0" y="2228"/>
                  </a:cubicBezTo>
                  <a:cubicBezTo>
                    <a:pt x="0" y="2588"/>
                    <a:pt x="597" y="2753"/>
                    <a:pt x="1246" y="2753"/>
                  </a:cubicBezTo>
                  <a:cubicBezTo>
                    <a:pt x="1937" y="2753"/>
                    <a:pt x="2687" y="2566"/>
                    <a:pt x="2834" y="2228"/>
                  </a:cubicBezTo>
                  <a:cubicBezTo>
                    <a:pt x="2682" y="2176"/>
                    <a:pt x="1994" y="2033"/>
                    <a:pt x="1994" y="2033"/>
                  </a:cubicBezTo>
                  <a:cubicBezTo>
                    <a:pt x="1994" y="2033"/>
                    <a:pt x="1918" y="1986"/>
                    <a:pt x="1918" y="1933"/>
                  </a:cubicBezTo>
                  <a:cubicBezTo>
                    <a:pt x="1837" y="1183"/>
                    <a:pt x="1747" y="34"/>
                    <a:pt x="1747" y="34"/>
                  </a:cubicBezTo>
                  <a:cubicBezTo>
                    <a:pt x="1747" y="34"/>
                    <a:pt x="1475" y="1"/>
                    <a:pt x="1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3"/>
            <p:cNvSpPr/>
            <p:nvPr/>
          </p:nvSpPr>
          <p:spPr>
            <a:xfrm>
              <a:off x="1770575" y="1981375"/>
              <a:ext cx="157649" cy="117125"/>
            </a:xfrm>
            <a:custGeom>
              <a:avLst/>
              <a:gdLst/>
              <a:ahLst/>
              <a:cxnLst/>
              <a:rect l="l" t="t" r="r" b="b"/>
              <a:pathLst>
                <a:path w="1549" h="875" extrusionOk="0">
                  <a:moveTo>
                    <a:pt x="196" y="0"/>
                  </a:moveTo>
                  <a:cubicBezTo>
                    <a:pt x="181" y="90"/>
                    <a:pt x="1" y="779"/>
                    <a:pt x="148" y="812"/>
                  </a:cubicBezTo>
                  <a:cubicBezTo>
                    <a:pt x="246" y="855"/>
                    <a:pt x="343" y="874"/>
                    <a:pt x="439" y="874"/>
                  </a:cubicBezTo>
                  <a:cubicBezTo>
                    <a:pt x="1025" y="874"/>
                    <a:pt x="1544" y="176"/>
                    <a:pt x="1549" y="147"/>
                  </a:cubicBezTo>
                  <a:cubicBezTo>
                    <a:pt x="1530" y="138"/>
                    <a:pt x="196" y="0"/>
                    <a:pt x="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1399289" y="2428693"/>
              <a:ext cx="938655" cy="565629"/>
            </a:xfrm>
            <a:custGeom>
              <a:avLst/>
              <a:gdLst/>
              <a:ahLst/>
              <a:cxnLst/>
              <a:rect l="l" t="t" r="r" b="b"/>
              <a:pathLst>
                <a:path w="7013" h="4226" extrusionOk="0">
                  <a:moveTo>
                    <a:pt x="851" y="0"/>
                  </a:moveTo>
                  <a:lnTo>
                    <a:pt x="1" y="879"/>
                  </a:lnTo>
                  <a:lnTo>
                    <a:pt x="153" y="4226"/>
                  </a:lnTo>
                  <a:cubicBezTo>
                    <a:pt x="153" y="4226"/>
                    <a:pt x="184" y="4226"/>
                    <a:pt x="244" y="4226"/>
                  </a:cubicBezTo>
                  <a:cubicBezTo>
                    <a:pt x="1043" y="4226"/>
                    <a:pt x="6843" y="4222"/>
                    <a:pt x="6927" y="4102"/>
                  </a:cubicBezTo>
                  <a:cubicBezTo>
                    <a:pt x="7013" y="3969"/>
                    <a:pt x="6932" y="879"/>
                    <a:pt x="6932" y="879"/>
                  </a:cubicBezTo>
                  <a:lnTo>
                    <a:pt x="5987" y="19"/>
                  </a:lnTo>
                  <a:lnTo>
                    <a:pt x="8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3"/>
            <p:cNvSpPr/>
            <p:nvPr/>
          </p:nvSpPr>
          <p:spPr>
            <a:xfrm>
              <a:off x="1961844" y="2332190"/>
              <a:ext cx="306907" cy="279870"/>
            </a:xfrm>
            <a:custGeom>
              <a:avLst/>
              <a:gdLst/>
              <a:ahLst/>
              <a:cxnLst/>
              <a:rect l="l" t="t" r="r" b="b"/>
              <a:pathLst>
                <a:path w="2293" h="2091" extrusionOk="0">
                  <a:moveTo>
                    <a:pt x="1125" y="0"/>
                  </a:moveTo>
                  <a:cubicBezTo>
                    <a:pt x="542" y="0"/>
                    <a:pt x="0" y="500"/>
                    <a:pt x="80" y="1172"/>
                  </a:cubicBezTo>
                  <a:cubicBezTo>
                    <a:pt x="151" y="1747"/>
                    <a:pt x="634" y="2090"/>
                    <a:pt x="1126" y="2090"/>
                  </a:cubicBezTo>
                  <a:cubicBezTo>
                    <a:pt x="1424" y="2090"/>
                    <a:pt x="1725" y="1965"/>
                    <a:pt x="1941" y="1690"/>
                  </a:cubicBezTo>
                  <a:cubicBezTo>
                    <a:pt x="2292" y="1234"/>
                    <a:pt x="2212" y="579"/>
                    <a:pt x="1761" y="223"/>
                  </a:cubicBezTo>
                  <a:cubicBezTo>
                    <a:pt x="1563" y="69"/>
                    <a:pt x="1341" y="0"/>
                    <a:pt x="1125" y="0"/>
                  </a:cubicBezTo>
                  <a:close/>
                </a:path>
              </a:pathLst>
            </a:custGeom>
            <a:solidFill>
              <a:srgbClr val="C5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3"/>
            <p:cNvSpPr/>
            <p:nvPr/>
          </p:nvSpPr>
          <p:spPr>
            <a:xfrm>
              <a:off x="1956624" y="2316663"/>
              <a:ext cx="303828" cy="279468"/>
            </a:xfrm>
            <a:custGeom>
              <a:avLst/>
              <a:gdLst/>
              <a:ahLst/>
              <a:cxnLst/>
              <a:rect l="l" t="t" r="r" b="b"/>
              <a:pathLst>
                <a:path w="2270" h="2088" extrusionOk="0">
                  <a:moveTo>
                    <a:pt x="1136" y="0"/>
                  </a:moveTo>
                  <a:cubicBezTo>
                    <a:pt x="1068" y="0"/>
                    <a:pt x="1000" y="7"/>
                    <a:pt x="931" y="21"/>
                  </a:cubicBezTo>
                  <a:cubicBezTo>
                    <a:pt x="366" y="135"/>
                    <a:pt x="0" y="686"/>
                    <a:pt x="109" y="1250"/>
                  </a:cubicBezTo>
                  <a:cubicBezTo>
                    <a:pt x="209" y="1746"/>
                    <a:pt x="645" y="2088"/>
                    <a:pt x="1132" y="2088"/>
                  </a:cubicBezTo>
                  <a:cubicBezTo>
                    <a:pt x="1200" y="2088"/>
                    <a:pt x="1269" y="2081"/>
                    <a:pt x="1339" y="2067"/>
                  </a:cubicBezTo>
                  <a:cubicBezTo>
                    <a:pt x="1904" y="1953"/>
                    <a:pt x="2270" y="1407"/>
                    <a:pt x="2156" y="842"/>
                  </a:cubicBezTo>
                  <a:cubicBezTo>
                    <a:pt x="2056" y="346"/>
                    <a:pt x="1623" y="0"/>
                    <a:pt x="11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3"/>
            <p:cNvSpPr/>
            <p:nvPr/>
          </p:nvSpPr>
          <p:spPr>
            <a:xfrm>
              <a:off x="2014445" y="2374619"/>
              <a:ext cx="212947" cy="178683"/>
            </a:xfrm>
            <a:custGeom>
              <a:avLst/>
              <a:gdLst/>
              <a:ahLst/>
              <a:cxnLst/>
              <a:rect l="l" t="t" r="r" b="b"/>
              <a:pathLst>
                <a:path w="1591" h="1335" extrusionOk="0">
                  <a:moveTo>
                    <a:pt x="328" y="1"/>
                  </a:moveTo>
                  <a:cubicBezTo>
                    <a:pt x="204" y="1"/>
                    <a:pt x="77" y="73"/>
                    <a:pt x="15" y="300"/>
                  </a:cubicBezTo>
                  <a:cubicBezTo>
                    <a:pt x="5" y="343"/>
                    <a:pt x="0" y="385"/>
                    <a:pt x="0" y="428"/>
                  </a:cubicBezTo>
                  <a:cubicBezTo>
                    <a:pt x="0" y="839"/>
                    <a:pt x="466" y="1335"/>
                    <a:pt x="526" y="1335"/>
                  </a:cubicBezTo>
                  <a:cubicBezTo>
                    <a:pt x="527" y="1335"/>
                    <a:pt x="527" y="1335"/>
                    <a:pt x="527" y="1335"/>
                  </a:cubicBezTo>
                  <a:cubicBezTo>
                    <a:pt x="684" y="1321"/>
                    <a:pt x="836" y="1273"/>
                    <a:pt x="983" y="1207"/>
                  </a:cubicBezTo>
                  <a:cubicBezTo>
                    <a:pt x="1263" y="1079"/>
                    <a:pt x="1481" y="865"/>
                    <a:pt x="1543" y="666"/>
                  </a:cubicBezTo>
                  <a:cubicBezTo>
                    <a:pt x="1591" y="552"/>
                    <a:pt x="1557" y="423"/>
                    <a:pt x="1462" y="338"/>
                  </a:cubicBezTo>
                  <a:cubicBezTo>
                    <a:pt x="1370" y="255"/>
                    <a:pt x="1283" y="224"/>
                    <a:pt x="1204" y="224"/>
                  </a:cubicBezTo>
                  <a:cubicBezTo>
                    <a:pt x="981" y="224"/>
                    <a:pt x="820" y="469"/>
                    <a:pt x="788" y="476"/>
                  </a:cubicBezTo>
                  <a:cubicBezTo>
                    <a:pt x="769" y="476"/>
                    <a:pt x="736" y="234"/>
                    <a:pt x="584" y="101"/>
                  </a:cubicBezTo>
                  <a:cubicBezTo>
                    <a:pt x="560" y="82"/>
                    <a:pt x="537" y="63"/>
                    <a:pt x="508" y="48"/>
                  </a:cubicBezTo>
                  <a:cubicBezTo>
                    <a:pt x="456" y="21"/>
                    <a:pt x="392"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3"/>
            <p:cNvSpPr/>
            <p:nvPr/>
          </p:nvSpPr>
          <p:spPr>
            <a:xfrm>
              <a:off x="2014445" y="2374619"/>
              <a:ext cx="70670" cy="63978"/>
            </a:xfrm>
            <a:custGeom>
              <a:avLst/>
              <a:gdLst/>
              <a:ahLst/>
              <a:cxnLst/>
              <a:rect l="l" t="t" r="r" b="b"/>
              <a:pathLst>
                <a:path w="528" h="478" extrusionOk="0">
                  <a:moveTo>
                    <a:pt x="328" y="1"/>
                  </a:moveTo>
                  <a:cubicBezTo>
                    <a:pt x="204" y="1"/>
                    <a:pt x="77" y="73"/>
                    <a:pt x="15" y="300"/>
                  </a:cubicBezTo>
                  <a:cubicBezTo>
                    <a:pt x="5" y="343"/>
                    <a:pt x="0" y="385"/>
                    <a:pt x="0" y="428"/>
                  </a:cubicBezTo>
                  <a:cubicBezTo>
                    <a:pt x="15" y="438"/>
                    <a:pt x="33" y="447"/>
                    <a:pt x="52" y="452"/>
                  </a:cubicBezTo>
                  <a:cubicBezTo>
                    <a:pt x="95" y="469"/>
                    <a:pt x="138" y="477"/>
                    <a:pt x="181" y="477"/>
                  </a:cubicBezTo>
                  <a:cubicBezTo>
                    <a:pt x="316" y="477"/>
                    <a:pt x="445" y="396"/>
                    <a:pt x="499" y="262"/>
                  </a:cubicBezTo>
                  <a:cubicBezTo>
                    <a:pt x="522" y="196"/>
                    <a:pt x="527" y="120"/>
                    <a:pt x="508" y="48"/>
                  </a:cubicBezTo>
                  <a:cubicBezTo>
                    <a:pt x="456" y="21"/>
                    <a:pt x="392" y="1"/>
                    <a:pt x="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3"/>
            <p:cNvSpPr/>
            <p:nvPr/>
          </p:nvSpPr>
          <p:spPr>
            <a:xfrm>
              <a:off x="2049379" y="2443282"/>
              <a:ext cx="57821" cy="48050"/>
            </a:xfrm>
            <a:custGeom>
              <a:avLst/>
              <a:gdLst/>
              <a:ahLst/>
              <a:cxnLst/>
              <a:rect l="l" t="t" r="r" b="b"/>
              <a:pathLst>
                <a:path w="432" h="359" extrusionOk="0">
                  <a:moveTo>
                    <a:pt x="218" y="0"/>
                  </a:moveTo>
                  <a:cubicBezTo>
                    <a:pt x="195" y="0"/>
                    <a:pt x="171" y="5"/>
                    <a:pt x="148" y="15"/>
                  </a:cubicBezTo>
                  <a:cubicBezTo>
                    <a:pt x="0" y="77"/>
                    <a:pt x="5" y="285"/>
                    <a:pt x="152" y="347"/>
                  </a:cubicBezTo>
                  <a:cubicBezTo>
                    <a:pt x="173" y="355"/>
                    <a:pt x="194" y="358"/>
                    <a:pt x="215" y="358"/>
                  </a:cubicBezTo>
                  <a:cubicBezTo>
                    <a:pt x="287" y="358"/>
                    <a:pt x="355" y="317"/>
                    <a:pt x="380" y="248"/>
                  </a:cubicBezTo>
                  <a:cubicBezTo>
                    <a:pt x="432" y="124"/>
                    <a:pt x="337" y="0"/>
                    <a:pt x="2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3"/>
            <p:cNvSpPr/>
            <p:nvPr/>
          </p:nvSpPr>
          <p:spPr>
            <a:xfrm>
              <a:off x="1474912" y="2384523"/>
              <a:ext cx="245606" cy="207192"/>
            </a:xfrm>
            <a:custGeom>
              <a:avLst/>
              <a:gdLst/>
              <a:ahLst/>
              <a:cxnLst/>
              <a:rect l="l" t="t" r="r" b="b"/>
              <a:pathLst>
                <a:path w="1835" h="1548" extrusionOk="0">
                  <a:moveTo>
                    <a:pt x="1017" y="0"/>
                  </a:moveTo>
                  <a:cubicBezTo>
                    <a:pt x="997" y="0"/>
                    <a:pt x="976" y="1"/>
                    <a:pt x="955" y="3"/>
                  </a:cubicBezTo>
                  <a:cubicBezTo>
                    <a:pt x="271" y="65"/>
                    <a:pt x="1" y="924"/>
                    <a:pt x="528" y="1365"/>
                  </a:cubicBezTo>
                  <a:cubicBezTo>
                    <a:pt x="678" y="1491"/>
                    <a:pt x="850" y="1547"/>
                    <a:pt x="1017" y="1547"/>
                  </a:cubicBezTo>
                  <a:cubicBezTo>
                    <a:pt x="1439" y="1547"/>
                    <a:pt x="1835" y="1193"/>
                    <a:pt x="1790" y="701"/>
                  </a:cubicBezTo>
                  <a:cubicBezTo>
                    <a:pt x="1754" y="299"/>
                    <a:pt x="1414" y="0"/>
                    <a:pt x="1017" y="0"/>
                  </a:cubicBezTo>
                  <a:close/>
                </a:path>
              </a:pathLst>
            </a:custGeom>
            <a:solidFill>
              <a:srgbClr val="C5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3"/>
            <p:cNvSpPr/>
            <p:nvPr/>
          </p:nvSpPr>
          <p:spPr>
            <a:xfrm>
              <a:off x="1515601" y="2409017"/>
              <a:ext cx="160212" cy="136923"/>
            </a:xfrm>
            <a:custGeom>
              <a:avLst/>
              <a:gdLst/>
              <a:ahLst/>
              <a:cxnLst/>
              <a:rect l="l" t="t" r="r" b="b"/>
              <a:pathLst>
                <a:path w="1197" h="1023" extrusionOk="0">
                  <a:moveTo>
                    <a:pt x="922" y="0"/>
                  </a:moveTo>
                  <a:cubicBezTo>
                    <a:pt x="575" y="10"/>
                    <a:pt x="646" y="390"/>
                    <a:pt x="627" y="418"/>
                  </a:cubicBezTo>
                  <a:cubicBezTo>
                    <a:pt x="627" y="418"/>
                    <a:pt x="626" y="419"/>
                    <a:pt x="625" y="419"/>
                  </a:cubicBezTo>
                  <a:cubicBezTo>
                    <a:pt x="607" y="419"/>
                    <a:pt x="475" y="318"/>
                    <a:pt x="337" y="318"/>
                  </a:cubicBezTo>
                  <a:cubicBezTo>
                    <a:pt x="334" y="318"/>
                    <a:pt x="331" y="318"/>
                    <a:pt x="328" y="318"/>
                  </a:cubicBezTo>
                  <a:cubicBezTo>
                    <a:pt x="309" y="318"/>
                    <a:pt x="285" y="323"/>
                    <a:pt x="262" y="328"/>
                  </a:cubicBezTo>
                  <a:cubicBezTo>
                    <a:pt x="138" y="361"/>
                    <a:pt x="1" y="475"/>
                    <a:pt x="124" y="712"/>
                  </a:cubicBezTo>
                  <a:cubicBezTo>
                    <a:pt x="138" y="741"/>
                    <a:pt x="157" y="765"/>
                    <a:pt x="181" y="788"/>
                  </a:cubicBezTo>
                  <a:cubicBezTo>
                    <a:pt x="342" y="965"/>
                    <a:pt x="694" y="1022"/>
                    <a:pt x="848" y="1022"/>
                  </a:cubicBezTo>
                  <a:cubicBezTo>
                    <a:pt x="889" y="1022"/>
                    <a:pt x="916" y="1018"/>
                    <a:pt x="922" y="1011"/>
                  </a:cubicBezTo>
                  <a:cubicBezTo>
                    <a:pt x="997" y="921"/>
                    <a:pt x="1059" y="822"/>
                    <a:pt x="1097" y="712"/>
                  </a:cubicBezTo>
                  <a:cubicBezTo>
                    <a:pt x="1183" y="504"/>
                    <a:pt x="1197" y="280"/>
                    <a:pt x="1130" y="138"/>
                  </a:cubicBezTo>
                  <a:cubicBezTo>
                    <a:pt x="1097" y="53"/>
                    <a:pt x="1016" y="0"/>
                    <a:pt x="9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1515601" y="2452785"/>
              <a:ext cx="55412" cy="61836"/>
            </a:xfrm>
            <a:custGeom>
              <a:avLst/>
              <a:gdLst/>
              <a:ahLst/>
              <a:cxnLst/>
              <a:rect l="l" t="t" r="r" b="b"/>
              <a:pathLst>
                <a:path w="414" h="462" extrusionOk="0">
                  <a:moveTo>
                    <a:pt x="262" y="1"/>
                  </a:moveTo>
                  <a:cubicBezTo>
                    <a:pt x="138" y="34"/>
                    <a:pt x="1" y="148"/>
                    <a:pt x="124" y="385"/>
                  </a:cubicBezTo>
                  <a:cubicBezTo>
                    <a:pt x="138" y="414"/>
                    <a:pt x="157" y="438"/>
                    <a:pt x="176" y="461"/>
                  </a:cubicBezTo>
                  <a:cubicBezTo>
                    <a:pt x="190" y="461"/>
                    <a:pt x="205" y="457"/>
                    <a:pt x="219" y="452"/>
                  </a:cubicBezTo>
                  <a:cubicBezTo>
                    <a:pt x="347" y="400"/>
                    <a:pt x="414" y="252"/>
                    <a:pt x="361" y="124"/>
                  </a:cubicBezTo>
                  <a:cubicBezTo>
                    <a:pt x="342" y="72"/>
                    <a:pt x="309" y="29"/>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1570612" y="2484105"/>
              <a:ext cx="41090" cy="34934"/>
            </a:xfrm>
            <a:custGeom>
              <a:avLst/>
              <a:gdLst/>
              <a:ahLst/>
              <a:cxnLst/>
              <a:rect l="l" t="t" r="r" b="b"/>
              <a:pathLst>
                <a:path w="307" h="261" extrusionOk="0">
                  <a:moveTo>
                    <a:pt x="160" y="1"/>
                  </a:moveTo>
                  <a:cubicBezTo>
                    <a:pt x="112" y="1"/>
                    <a:pt x="64" y="27"/>
                    <a:pt x="41" y="80"/>
                  </a:cubicBezTo>
                  <a:cubicBezTo>
                    <a:pt x="0" y="169"/>
                    <a:pt x="69" y="261"/>
                    <a:pt x="158" y="261"/>
                  </a:cubicBezTo>
                  <a:cubicBezTo>
                    <a:pt x="173" y="261"/>
                    <a:pt x="190" y="258"/>
                    <a:pt x="207" y="251"/>
                  </a:cubicBezTo>
                  <a:cubicBezTo>
                    <a:pt x="273" y="227"/>
                    <a:pt x="306" y="151"/>
                    <a:pt x="278" y="85"/>
                  </a:cubicBezTo>
                  <a:cubicBezTo>
                    <a:pt x="258" y="29"/>
                    <a:pt x="209" y="1"/>
                    <a:pt x="1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1704993" y="2419323"/>
              <a:ext cx="246007" cy="206657"/>
            </a:xfrm>
            <a:custGeom>
              <a:avLst/>
              <a:gdLst/>
              <a:ahLst/>
              <a:cxnLst/>
              <a:rect l="l" t="t" r="r" b="b"/>
              <a:pathLst>
                <a:path w="1838" h="1544" extrusionOk="0">
                  <a:moveTo>
                    <a:pt x="1025" y="1"/>
                  </a:moveTo>
                  <a:cubicBezTo>
                    <a:pt x="1002" y="1"/>
                    <a:pt x="978" y="2"/>
                    <a:pt x="954" y="4"/>
                  </a:cubicBezTo>
                  <a:cubicBezTo>
                    <a:pt x="271" y="61"/>
                    <a:pt x="0" y="920"/>
                    <a:pt x="527" y="1362"/>
                  </a:cubicBezTo>
                  <a:cubicBezTo>
                    <a:pt x="677" y="1487"/>
                    <a:pt x="850" y="1544"/>
                    <a:pt x="1018" y="1544"/>
                  </a:cubicBezTo>
                  <a:cubicBezTo>
                    <a:pt x="1441" y="1544"/>
                    <a:pt x="1838" y="1190"/>
                    <a:pt x="1790" y="697"/>
                  </a:cubicBezTo>
                  <a:cubicBezTo>
                    <a:pt x="1754" y="298"/>
                    <a:pt x="1418" y="1"/>
                    <a:pt x="1025" y="1"/>
                  </a:cubicBezTo>
                  <a:close/>
                </a:path>
              </a:pathLst>
            </a:custGeom>
            <a:solidFill>
              <a:srgbClr val="C5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1696025" y="2413033"/>
              <a:ext cx="246141" cy="206657"/>
            </a:xfrm>
            <a:custGeom>
              <a:avLst/>
              <a:gdLst/>
              <a:ahLst/>
              <a:cxnLst/>
              <a:rect l="l" t="t" r="r" b="b"/>
              <a:pathLst>
                <a:path w="1839" h="1544" extrusionOk="0">
                  <a:moveTo>
                    <a:pt x="1025" y="0"/>
                  </a:moveTo>
                  <a:cubicBezTo>
                    <a:pt x="1002" y="0"/>
                    <a:pt x="979" y="1"/>
                    <a:pt x="955" y="4"/>
                  </a:cubicBezTo>
                  <a:cubicBezTo>
                    <a:pt x="271" y="60"/>
                    <a:pt x="1" y="920"/>
                    <a:pt x="528" y="1361"/>
                  </a:cubicBezTo>
                  <a:cubicBezTo>
                    <a:pt x="678" y="1487"/>
                    <a:pt x="850" y="1543"/>
                    <a:pt x="1018" y="1543"/>
                  </a:cubicBezTo>
                  <a:cubicBezTo>
                    <a:pt x="1441" y="1543"/>
                    <a:pt x="1838" y="1189"/>
                    <a:pt x="1791" y="697"/>
                  </a:cubicBezTo>
                  <a:cubicBezTo>
                    <a:pt x="1755" y="298"/>
                    <a:pt x="1418" y="0"/>
                    <a:pt x="10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1745682" y="2443282"/>
              <a:ext cx="160212" cy="136923"/>
            </a:xfrm>
            <a:custGeom>
              <a:avLst/>
              <a:gdLst/>
              <a:ahLst/>
              <a:cxnLst/>
              <a:rect l="l" t="t" r="r" b="b"/>
              <a:pathLst>
                <a:path w="1197" h="1023" extrusionOk="0">
                  <a:moveTo>
                    <a:pt x="926" y="1"/>
                  </a:moveTo>
                  <a:cubicBezTo>
                    <a:pt x="575" y="10"/>
                    <a:pt x="650" y="390"/>
                    <a:pt x="627" y="418"/>
                  </a:cubicBezTo>
                  <a:cubicBezTo>
                    <a:pt x="627" y="419"/>
                    <a:pt x="626" y="419"/>
                    <a:pt x="626" y="419"/>
                  </a:cubicBezTo>
                  <a:cubicBezTo>
                    <a:pt x="611" y="419"/>
                    <a:pt x="475" y="319"/>
                    <a:pt x="341" y="319"/>
                  </a:cubicBezTo>
                  <a:cubicBezTo>
                    <a:pt x="338" y="319"/>
                    <a:pt x="335" y="319"/>
                    <a:pt x="332" y="319"/>
                  </a:cubicBezTo>
                  <a:cubicBezTo>
                    <a:pt x="309" y="319"/>
                    <a:pt x="285" y="323"/>
                    <a:pt x="266" y="328"/>
                  </a:cubicBezTo>
                  <a:cubicBezTo>
                    <a:pt x="143" y="361"/>
                    <a:pt x="0" y="475"/>
                    <a:pt x="124" y="713"/>
                  </a:cubicBezTo>
                  <a:cubicBezTo>
                    <a:pt x="138" y="741"/>
                    <a:pt x="157" y="765"/>
                    <a:pt x="180" y="789"/>
                  </a:cubicBezTo>
                  <a:cubicBezTo>
                    <a:pt x="346" y="965"/>
                    <a:pt x="695" y="1023"/>
                    <a:pt x="848" y="1023"/>
                  </a:cubicBezTo>
                  <a:cubicBezTo>
                    <a:pt x="888" y="1023"/>
                    <a:pt x="915" y="1019"/>
                    <a:pt x="921" y="1012"/>
                  </a:cubicBezTo>
                  <a:cubicBezTo>
                    <a:pt x="997" y="922"/>
                    <a:pt x="1059" y="822"/>
                    <a:pt x="1101" y="718"/>
                  </a:cubicBezTo>
                  <a:cubicBezTo>
                    <a:pt x="1187" y="504"/>
                    <a:pt x="1196" y="281"/>
                    <a:pt x="1135" y="138"/>
                  </a:cubicBezTo>
                  <a:cubicBezTo>
                    <a:pt x="1097" y="53"/>
                    <a:pt x="1016" y="1"/>
                    <a:pt x="9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3"/>
            <p:cNvSpPr/>
            <p:nvPr/>
          </p:nvSpPr>
          <p:spPr>
            <a:xfrm>
              <a:off x="1745682" y="2487183"/>
              <a:ext cx="55412" cy="61703"/>
            </a:xfrm>
            <a:custGeom>
              <a:avLst/>
              <a:gdLst/>
              <a:ahLst/>
              <a:cxnLst/>
              <a:rect l="l" t="t" r="r" b="b"/>
              <a:pathLst>
                <a:path w="414" h="461" extrusionOk="0">
                  <a:moveTo>
                    <a:pt x="261" y="0"/>
                  </a:moveTo>
                  <a:cubicBezTo>
                    <a:pt x="138" y="33"/>
                    <a:pt x="0" y="147"/>
                    <a:pt x="124" y="385"/>
                  </a:cubicBezTo>
                  <a:cubicBezTo>
                    <a:pt x="138" y="413"/>
                    <a:pt x="157" y="442"/>
                    <a:pt x="180" y="461"/>
                  </a:cubicBezTo>
                  <a:cubicBezTo>
                    <a:pt x="195" y="461"/>
                    <a:pt x="204" y="456"/>
                    <a:pt x="218" y="451"/>
                  </a:cubicBezTo>
                  <a:cubicBezTo>
                    <a:pt x="351" y="399"/>
                    <a:pt x="413" y="252"/>
                    <a:pt x="366" y="124"/>
                  </a:cubicBezTo>
                  <a:cubicBezTo>
                    <a:pt x="342" y="71"/>
                    <a:pt x="309" y="29"/>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3"/>
            <p:cNvSpPr/>
            <p:nvPr/>
          </p:nvSpPr>
          <p:spPr>
            <a:xfrm>
              <a:off x="1800559" y="2518370"/>
              <a:ext cx="41090" cy="34934"/>
            </a:xfrm>
            <a:custGeom>
              <a:avLst/>
              <a:gdLst/>
              <a:ahLst/>
              <a:cxnLst/>
              <a:rect l="l" t="t" r="r" b="b"/>
              <a:pathLst>
                <a:path w="307" h="261" extrusionOk="0">
                  <a:moveTo>
                    <a:pt x="161" y="1"/>
                  </a:moveTo>
                  <a:cubicBezTo>
                    <a:pt x="113" y="1"/>
                    <a:pt x="64" y="27"/>
                    <a:pt x="41" y="81"/>
                  </a:cubicBezTo>
                  <a:cubicBezTo>
                    <a:pt x="1" y="169"/>
                    <a:pt x="73" y="261"/>
                    <a:pt x="160" y="261"/>
                  </a:cubicBezTo>
                  <a:cubicBezTo>
                    <a:pt x="175" y="261"/>
                    <a:pt x="191" y="258"/>
                    <a:pt x="207" y="251"/>
                  </a:cubicBezTo>
                  <a:cubicBezTo>
                    <a:pt x="274" y="228"/>
                    <a:pt x="307" y="152"/>
                    <a:pt x="283" y="85"/>
                  </a:cubicBezTo>
                  <a:cubicBezTo>
                    <a:pt x="261" y="30"/>
                    <a:pt x="211" y="1"/>
                    <a:pt x="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1659218" y="2285745"/>
              <a:ext cx="157669" cy="158339"/>
            </a:xfrm>
            <a:custGeom>
              <a:avLst/>
              <a:gdLst/>
              <a:ahLst/>
              <a:cxnLst/>
              <a:rect l="l" t="t" r="r" b="b"/>
              <a:pathLst>
                <a:path w="1178" h="1183" extrusionOk="0">
                  <a:moveTo>
                    <a:pt x="589" y="0"/>
                  </a:moveTo>
                  <a:cubicBezTo>
                    <a:pt x="262" y="0"/>
                    <a:pt x="0" y="266"/>
                    <a:pt x="0" y="594"/>
                  </a:cubicBezTo>
                  <a:cubicBezTo>
                    <a:pt x="0" y="917"/>
                    <a:pt x="262" y="1182"/>
                    <a:pt x="589" y="1182"/>
                  </a:cubicBezTo>
                  <a:cubicBezTo>
                    <a:pt x="917" y="1182"/>
                    <a:pt x="1178" y="917"/>
                    <a:pt x="1178" y="594"/>
                  </a:cubicBezTo>
                  <a:cubicBezTo>
                    <a:pt x="1178" y="266"/>
                    <a:pt x="917" y="0"/>
                    <a:pt x="589" y="0"/>
                  </a:cubicBezTo>
                  <a:close/>
                </a:path>
              </a:pathLst>
            </a:custGeom>
            <a:solidFill>
              <a:srgbClr val="C5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1652258" y="2281328"/>
              <a:ext cx="158339" cy="157669"/>
            </a:xfrm>
            <a:custGeom>
              <a:avLst/>
              <a:gdLst/>
              <a:ahLst/>
              <a:cxnLst/>
              <a:rect l="l" t="t" r="r" b="b"/>
              <a:pathLst>
                <a:path w="1183" h="1178" extrusionOk="0">
                  <a:moveTo>
                    <a:pt x="589" y="0"/>
                  </a:moveTo>
                  <a:cubicBezTo>
                    <a:pt x="266" y="0"/>
                    <a:pt x="0" y="261"/>
                    <a:pt x="0" y="589"/>
                  </a:cubicBezTo>
                  <a:cubicBezTo>
                    <a:pt x="0" y="916"/>
                    <a:pt x="266" y="1177"/>
                    <a:pt x="589" y="1177"/>
                  </a:cubicBezTo>
                  <a:cubicBezTo>
                    <a:pt x="916" y="1177"/>
                    <a:pt x="1182" y="916"/>
                    <a:pt x="1182" y="589"/>
                  </a:cubicBezTo>
                  <a:cubicBezTo>
                    <a:pt x="1182" y="261"/>
                    <a:pt x="916" y="0"/>
                    <a:pt x="5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1663635" y="2304751"/>
              <a:ext cx="123405" cy="104801"/>
            </a:xfrm>
            <a:custGeom>
              <a:avLst/>
              <a:gdLst/>
              <a:ahLst/>
              <a:cxnLst/>
              <a:rect l="l" t="t" r="r" b="b"/>
              <a:pathLst>
                <a:path w="922" h="783" extrusionOk="0">
                  <a:moveTo>
                    <a:pt x="723" y="0"/>
                  </a:moveTo>
                  <a:cubicBezTo>
                    <a:pt x="720" y="0"/>
                    <a:pt x="716" y="0"/>
                    <a:pt x="713" y="1"/>
                  </a:cubicBezTo>
                  <a:cubicBezTo>
                    <a:pt x="442" y="5"/>
                    <a:pt x="499" y="295"/>
                    <a:pt x="485" y="314"/>
                  </a:cubicBezTo>
                  <a:cubicBezTo>
                    <a:pt x="485" y="315"/>
                    <a:pt x="484" y="315"/>
                    <a:pt x="483" y="315"/>
                  </a:cubicBezTo>
                  <a:cubicBezTo>
                    <a:pt x="469" y="315"/>
                    <a:pt x="367" y="243"/>
                    <a:pt x="266" y="243"/>
                  </a:cubicBezTo>
                  <a:cubicBezTo>
                    <a:pt x="263" y="243"/>
                    <a:pt x="260" y="243"/>
                    <a:pt x="257" y="243"/>
                  </a:cubicBezTo>
                  <a:cubicBezTo>
                    <a:pt x="238" y="243"/>
                    <a:pt x="224" y="243"/>
                    <a:pt x="205" y="248"/>
                  </a:cubicBezTo>
                  <a:cubicBezTo>
                    <a:pt x="110" y="276"/>
                    <a:pt x="1" y="366"/>
                    <a:pt x="100" y="547"/>
                  </a:cubicBezTo>
                  <a:cubicBezTo>
                    <a:pt x="110" y="566"/>
                    <a:pt x="124" y="589"/>
                    <a:pt x="138" y="604"/>
                  </a:cubicBezTo>
                  <a:cubicBezTo>
                    <a:pt x="267" y="739"/>
                    <a:pt x="539" y="782"/>
                    <a:pt x="655" y="782"/>
                  </a:cubicBezTo>
                  <a:cubicBezTo>
                    <a:pt x="685" y="782"/>
                    <a:pt x="704" y="779"/>
                    <a:pt x="708" y="775"/>
                  </a:cubicBezTo>
                  <a:cubicBezTo>
                    <a:pt x="770" y="708"/>
                    <a:pt x="817" y="632"/>
                    <a:pt x="846" y="547"/>
                  </a:cubicBezTo>
                  <a:cubicBezTo>
                    <a:pt x="912" y="385"/>
                    <a:pt x="922" y="214"/>
                    <a:pt x="869" y="105"/>
                  </a:cubicBezTo>
                  <a:cubicBezTo>
                    <a:pt x="847" y="42"/>
                    <a:pt x="786"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1663635" y="2337811"/>
              <a:ext cx="42697" cy="47783"/>
            </a:xfrm>
            <a:custGeom>
              <a:avLst/>
              <a:gdLst/>
              <a:ahLst/>
              <a:cxnLst/>
              <a:rect l="l" t="t" r="r" b="b"/>
              <a:pathLst>
                <a:path w="319" h="357" extrusionOk="0">
                  <a:moveTo>
                    <a:pt x="205" y="1"/>
                  </a:moveTo>
                  <a:cubicBezTo>
                    <a:pt x="110" y="29"/>
                    <a:pt x="1" y="119"/>
                    <a:pt x="96" y="300"/>
                  </a:cubicBezTo>
                  <a:cubicBezTo>
                    <a:pt x="110" y="319"/>
                    <a:pt x="124" y="342"/>
                    <a:pt x="138" y="357"/>
                  </a:cubicBezTo>
                  <a:cubicBezTo>
                    <a:pt x="153" y="357"/>
                    <a:pt x="162" y="352"/>
                    <a:pt x="172" y="347"/>
                  </a:cubicBezTo>
                  <a:cubicBezTo>
                    <a:pt x="271" y="309"/>
                    <a:pt x="319" y="200"/>
                    <a:pt x="281" y="100"/>
                  </a:cubicBezTo>
                  <a:cubicBezTo>
                    <a:pt x="267" y="58"/>
                    <a:pt x="238" y="24"/>
                    <a:pt x="2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1706332" y="2362171"/>
              <a:ext cx="31855" cy="26903"/>
            </a:xfrm>
            <a:custGeom>
              <a:avLst/>
              <a:gdLst/>
              <a:ahLst/>
              <a:cxnLst/>
              <a:rect l="l" t="t" r="r" b="b"/>
              <a:pathLst>
                <a:path w="238" h="201" extrusionOk="0">
                  <a:moveTo>
                    <a:pt x="123" y="1"/>
                  </a:moveTo>
                  <a:cubicBezTo>
                    <a:pt x="86" y="1"/>
                    <a:pt x="49" y="21"/>
                    <a:pt x="33" y="61"/>
                  </a:cubicBezTo>
                  <a:cubicBezTo>
                    <a:pt x="1" y="129"/>
                    <a:pt x="54" y="201"/>
                    <a:pt x="123" y="201"/>
                  </a:cubicBezTo>
                  <a:cubicBezTo>
                    <a:pt x="135" y="201"/>
                    <a:pt x="148" y="199"/>
                    <a:pt x="161" y="194"/>
                  </a:cubicBezTo>
                  <a:cubicBezTo>
                    <a:pt x="209" y="175"/>
                    <a:pt x="237" y="118"/>
                    <a:pt x="213" y="65"/>
                  </a:cubicBezTo>
                  <a:cubicBezTo>
                    <a:pt x="199" y="22"/>
                    <a:pt x="161" y="1"/>
                    <a:pt x="1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3"/>
            <p:cNvSpPr/>
            <p:nvPr/>
          </p:nvSpPr>
          <p:spPr>
            <a:xfrm>
              <a:off x="1640747" y="1458040"/>
              <a:ext cx="251762" cy="221915"/>
            </a:xfrm>
            <a:custGeom>
              <a:avLst/>
              <a:gdLst/>
              <a:ahLst/>
              <a:cxnLst/>
              <a:rect l="l" t="t" r="r" b="b"/>
              <a:pathLst>
                <a:path w="1881" h="1658" extrusionOk="0">
                  <a:moveTo>
                    <a:pt x="960" y="1"/>
                  </a:moveTo>
                  <a:cubicBezTo>
                    <a:pt x="911" y="1"/>
                    <a:pt x="862" y="5"/>
                    <a:pt x="813" y="13"/>
                  </a:cubicBezTo>
                  <a:cubicBezTo>
                    <a:pt x="333" y="84"/>
                    <a:pt x="1" y="516"/>
                    <a:pt x="72" y="967"/>
                  </a:cubicBezTo>
                  <a:cubicBezTo>
                    <a:pt x="136" y="1371"/>
                    <a:pt x="501" y="1657"/>
                    <a:pt x="922" y="1657"/>
                  </a:cubicBezTo>
                  <a:cubicBezTo>
                    <a:pt x="970" y="1657"/>
                    <a:pt x="1019" y="1654"/>
                    <a:pt x="1069" y="1646"/>
                  </a:cubicBezTo>
                  <a:cubicBezTo>
                    <a:pt x="1548" y="1570"/>
                    <a:pt x="1881" y="1142"/>
                    <a:pt x="1810" y="691"/>
                  </a:cubicBezTo>
                  <a:cubicBezTo>
                    <a:pt x="1746" y="287"/>
                    <a:pt x="1380" y="1"/>
                    <a:pt x="9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3"/>
            <p:cNvSpPr/>
            <p:nvPr/>
          </p:nvSpPr>
          <p:spPr>
            <a:xfrm>
              <a:off x="1575966" y="1581312"/>
              <a:ext cx="443696" cy="369948"/>
            </a:xfrm>
            <a:custGeom>
              <a:avLst/>
              <a:gdLst/>
              <a:ahLst/>
              <a:cxnLst/>
              <a:rect l="l" t="t" r="r" b="b"/>
              <a:pathLst>
                <a:path w="3315" h="2764" extrusionOk="0">
                  <a:moveTo>
                    <a:pt x="1715" y="1"/>
                  </a:moveTo>
                  <a:cubicBezTo>
                    <a:pt x="1626" y="1"/>
                    <a:pt x="1535" y="8"/>
                    <a:pt x="1444" y="22"/>
                  </a:cubicBezTo>
                  <a:cubicBezTo>
                    <a:pt x="594" y="155"/>
                    <a:pt x="1" y="877"/>
                    <a:pt x="119" y="1627"/>
                  </a:cubicBezTo>
                  <a:cubicBezTo>
                    <a:pt x="225" y="2295"/>
                    <a:pt x="862" y="2764"/>
                    <a:pt x="1598" y="2764"/>
                  </a:cubicBezTo>
                  <a:cubicBezTo>
                    <a:pt x="1688" y="2764"/>
                    <a:pt x="1779" y="2757"/>
                    <a:pt x="1871" y="2742"/>
                  </a:cubicBezTo>
                  <a:cubicBezTo>
                    <a:pt x="2721" y="2609"/>
                    <a:pt x="3314" y="1893"/>
                    <a:pt x="3196" y="1142"/>
                  </a:cubicBezTo>
                  <a:cubicBezTo>
                    <a:pt x="3090" y="473"/>
                    <a:pt x="2451" y="1"/>
                    <a:pt x="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1635126" y="1886482"/>
              <a:ext cx="80441" cy="99447"/>
            </a:xfrm>
            <a:custGeom>
              <a:avLst/>
              <a:gdLst/>
              <a:ahLst/>
              <a:cxnLst/>
              <a:rect l="l" t="t" r="r" b="b"/>
              <a:pathLst>
                <a:path w="601" h="743" extrusionOk="0">
                  <a:moveTo>
                    <a:pt x="238" y="0"/>
                  </a:moveTo>
                  <a:cubicBezTo>
                    <a:pt x="164" y="0"/>
                    <a:pt x="95" y="24"/>
                    <a:pt x="81" y="106"/>
                  </a:cubicBezTo>
                  <a:cubicBezTo>
                    <a:pt x="0" y="500"/>
                    <a:pt x="522" y="728"/>
                    <a:pt x="565" y="742"/>
                  </a:cubicBezTo>
                  <a:cubicBezTo>
                    <a:pt x="565" y="743"/>
                    <a:pt x="565" y="743"/>
                    <a:pt x="566" y="743"/>
                  </a:cubicBezTo>
                  <a:cubicBezTo>
                    <a:pt x="601" y="743"/>
                    <a:pt x="437" y="40"/>
                    <a:pt x="437" y="40"/>
                  </a:cubicBezTo>
                  <a:cubicBezTo>
                    <a:pt x="437" y="40"/>
                    <a:pt x="334"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1943239" y="1837226"/>
              <a:ext cx="75087" cy="109351"/>
            </a:xfrm>
            <a:custGeom>
              <a:avLst/>
              <a:gdLst/>
              <a:ahLst/>
              <a:cxnLst/>
              <a:rect l="l" t="t" r="r" b="b"/>
              <a:pathLst>
                <a:path w="561" h="817" extrusionOk="0">
                  <a:moveTo>
                    <a:pt x="250" y="1"/>
                  </a:moveTo>
                  <a:cubicBezTo>
                    <a:pt x="138" y="1"/>
                    <a:pt x="1" y="114"/>
                    <a:pt x="1" y="114"/>
                  </a:cubicBezTo>
                  <a:cubicBezTo>
                    <a:pt x="1" y="114"/>
                    <a:pt x="60" y="817"/>
                    <a:pt x="94" y="817"/>
                  </a:cubicBezTo>
                  <a:cubicBezTo>
                    <a:pt x="94" y="817"/>
                    <a:pt x="95" y="817"/>
                    <a:pt x="95" y="816"/>
                  </a:cubicBezTo>
                  <a:cubicBezTo>
                    <a:pt x="133" y="792"/>
                    <a:pt x="561" y="417"/>
                    <a:pt x="361" y="66"/>
                  </a:cubicBezTo>
                  <a:cubicBezTo>
                    <a:pt x="335" y="18"/>
                    <a:pt x="294" y="1"/>
                    <a:pt x="2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1657344" y="1653455"/>
              <a:ext cx="327385" cy="411306"/>
            </a:xfrm>
            <a:custGeom>
              <a:avLst/>
              <a:gdLst/>
              <a:ahLst/>
              <a:cxnLst/>
              <a:rect l="l" t="t" r="r" b="b"/>
              <a:pathLst>
                <a:path w="2446" h="3073" extrusionOk="0">
                  <a:moveTo>
                    <a:pt x="71" y="884"/>
                  </a:moveTo>
                  <a:cubicBezTo>
                    <a:pt x="0" y="1154"/>
                    <a:pt x="67" y="1520"/>
                    <a:pt x="119" y="1857"/>
                  </a:cubicBezTo>
                  <a:cubicBezTo>
                    <a:pt x="266" y="2783"/>
                    <a:pt x="679" y="3063"/>
                    <a:pt x="1405" y="3072"/>
                  </a:cubicBezTo>
                  <a:cubicBezTo>
                    <a:pt x="2156" y="2878"/>
                    <a:pt x="2445" y="2389"/>
                    <a:pt x="2298" y="1463"/>
                  </a:cubicBezTo>
                  <a:cubicBezTo>
                    <a:pt x="2250" y="1149"/>
                    <a:pt x="2227" y="874"/>
                    <a:pt x="2108" y="679"/>
                  </a:cubicBezTo>
                  <a:cubicBezTo>
                    <a:pt x="1999" y="404"/>
                    <a:pt x="727" y="1"/>
                    <a:pt x="71" y="8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1708741" y="1934131"/>
              <a:ext cx="61836" cy="44303"/>
            </a:xfrm>
            <a:custGeom>
              <a:avLst/>
              <a:gdLst/>
              <a:ahLst/>
              <a:cxnLst/>
              <a:rect l="l" t="t" r="r" b="b"/>
              <a:pathLst>
                <a:path w="462" h="331" extrusionOk="0">
                  <a:moveTo>
                    <a:pt x="210" y="0"/>
                  </a:moveTo>
                  <a:cubicBezTo>
                    <a:pt x="101" y="0"/>
                    <a:pt x="14" y="62"/>
                    <a:pt x="5" y="144"/>
                  </a:cubicBezTo>
                  <a:cubicBezTo>
                    <a:pt x="1" y="235"/>
                    <a:pt x="96" y="320"/>
                    <a:pt x="219" y="330"/>
                  </a:cubicBezTo>
                  <a:cubicBezTo>
                    <a:pt x="227" y="330"/>
                    <a:pt x="235" y="330"/>
                    <a:pt x="243" y="330"/>
                  </a:cubicBezTo>
                  <a:cubicBezTo>
                    <a:pt x="356" y="330"/>
                    <a:pt x="452" y="267"/>
                    <a:pt x="456" y="182"/>
                  </a:cubicBezTo>
                  <a:cubicBezTo>
                    <a:pt x="461" y="92"/>
                    <a:pt x="371" y="11"/>
                    <a:pt x="243" y="2"/>
                  </a:cubicBezTo>
                  <a:cubicBezTo>
                    <a:pt x="232" y="1"/>
                    <a:pt x="221" y="0"/>
                    <a:pt x="2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1891842" y="1934131"/>
              <a:ext cx="61703" cy="44303"/>
            </a:xfrm>
            <a:custGeom>
              <a:avLst/>
              <a:gdLst/>
              <a:ahLst/>
              <a:cxnLst/>
              <a:rect l="l" t="t" r="r" b="b"/>
              <a:pathLst>
                <a:path w="461" h="331" extrusionOk="0">
                  <a:moveTo>
                    <a:pt x="252" y="0"/>
                  </a:moveTo>
                  <a:cubicBezTo>
                    <a:pt x="241" y="0"/>
                    <a:pt x="230" y="1"/>
                    <a:pt x="218" y="2"/>
                  </a:cubicBezTo>
                  <a:cubicBezTo>
                    <a:pt x="90" y="11"/>
                    <a:pt x="0" y="92"/>
                    <a:pt x="5" y="182"/>
                  </a:cubicBezTo>
                  <a:cubicBezTo>
                    <a:pt x="9" y="267"/>
                    <a:pt x="105" y="330"/>
                    <a:pt x="219" y="330"/>
                  </a:cubicBezTo>
                  <a:cubicBezTo>
                    <a:pt x="226" y="330"/>
                    <a:pt x="234" y="330"/>
                    <a:pt x="242" y="330"/>
                  </a:cubicBezTo>
                  <a:cubicBezTo>
                    <a:pt x="366" y="320"/>
                    <a:pt x="461" y="235"/>
                    <a:pt x="456" y="144"/>
                  </a:cubicBezTo>
                  <a:cubicBezTo>
                    <a:pt x="447" y="62"/>
                    <a:pt x="360" y="0"/>
                    <a:pt x="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3"/>
            <p:cNvSpPr/>
            <p:nvPr/>
          </p:nvSpPr>
          <p:spPr>
            <a:xfrm>
              <a:off x="1803504" y="1844722"/>
              <a:ext cx="48987" cy="99313"/>
            </a:xfrm>
            <a:custGeom>
              <a:avLst/>
              <a:gdLst/>
              <a:ahLst/>
              <a:cxnLst/>
              <a:rect l="l" t="t" r="r" b="b"/>
              <a:pathLst>
                <a:path w="366" h="742" extrusionOk="0">
                  <a:moveTo>
                    <a:pt x="233" y="347"/>
                  </a:moveTo>
                  <a:cubicBezTo>
                    <a:pt x="290" y="537"/>
                    <a:pt x="366" y="689"/>
                    <a:pt x="181" y="713"/>
                  </a:cubicBezTo>
                  <a:cubicBezTo>
                    <a:pt x="0" y="741"/>
                    <a:pt x="29" y="556"/>
                    <a:pt x="38" y="361"/>
                  </a:cubicBezTo>
                  <a:cubicBezTo>
                    <a:pt x="48" y="167"/>
                    <a:pt x="19" y="20"/>
                    <a:pt x="86" y="10"/>
                  </a:cubicBezTo>
                  <a:cubicBezTo>
                    <a:pt x="157" y="1"/>
                    <a:pt x="176" y="152"/>
                    <a:pt x="233" y="34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3"/>
            <p:cNvSpPr/>
            <p:nvPr/>
          </p:nvSpPr>
          <p:spPr>
            <a:xfrm>
              <a:off x="1721456" y="1859980"/>
              <a:ext cx="37075" cy="45909"/>
            </a:xfrm>
            <a:custGeom>
              <a:avLst/>
              <a:gdLst/>
              <a:ahLst/>
              <a:cxnLst/>
              <a:rect l="l" t="t" r="r" b="b"/>
              <a:pathLst>
                <a:path w="277" h="343" extrusionOk="0">
                  <a:moveTo>
                    <a:pt x="262" y="152"/>
                  </a:moveTo>
                  <a:cubicBezTo>
                    <a:pt x="276" y="243"/>
                    <a:pt x="229" y="323"/>
                    <a:pt x="157" y="333"/>
                  </a:cubicBezTo>
                  <a:cubicBezTo>
                    <a:pt x="91" y="342"/>
                    <a:pt x="24" y="276"/>
                    <a:pt x="10" y="186"/>
                  </a:cubicBezTo>
                  <a:cubicBezTo>
                    <a:pt x="1" y="95"/>
                    <a:pt x="48" y="19"/>
                    <a:pt x="115" y="10"/>
                  </a:cubicBezTo>
                  <a:cubicBezTo>
                    <a:pt x="186" y="0"/>
                    <a:pt x="248" y="62"/>
                    <a:pt x="262" y="15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3"/>
            <p:cNvSpPr/>
            <p:nvPr/>
          </p:nvSpPr>
          <p:spPr>
            <a:xfrm>
              <a:off x="1711284" y="1826251"/>
              <a:ext cx="46578" cy="16061"/>
            </a:xfrm>
            <a:custGeom>
              <a:avLst/>
              <a:gdLst/>
              <a:ahLst/>
              <a:cxnLst/>
              <a:rect l="l" t="t" r="r" b="b"/>
              <a:pathLst>
                <a:path w="348" h="120" extrusionOk="0">
                  <a:moveTo>
                    <a:pt x="15" y="120"/>
                  </a:moveTo>
                  <a:cubicBezTo>
                    <a:pt x="10" y="120"/>
                    <a:pt x="5" y="115"/>
                    <a:pt x="5" y="115"/>
                  </a:cubicBezTo>
                  <a:cubicBezTo>
                    <a:pt x="1" y="105"/>
                    <a:pt x="1" y="101"/>
                    <a:pt x="5" y="96"/>
                  </a:cubicBezTo>
                  <a:cubicBezTo>
                    <a:pt x="105" y="29"/>
                    <a:pt x="219" y="1"/>
                    <a:pt x="338" y="15"/>
                  </a:cubicBezTo>
                  <a:cubicBezTo>
                    <a:pt x="343" y="15"/>
                    <a:pt x="347" y="25"/>
                    <a:pt x="347" y="29"/>
                  </a:cubicBezTo>
                  <a:cubicBezTo>
                    <a:pt x="347" y="39"/>
                    <a:pt x="338" y="44"/>
                    <a:pt x="333" y="44"/>
                  </a:cubicBezTo>
                  <a:cubicBezTo>
                    <a:pt x="224" y="29"/>
                    <a:pt x="115" y="58"/>
                    <a:pt x="24" y="115"/>
                  </a:cubicBezTo>
                  <a:cubicBezTo>
                    <a:pt x="20" y="120"/>
                    <a:pt x="20" y="120"/>
                    <a:pt x="15" y="12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3"/>
            <p:cNvSpPr/>
            <p:nvPr/>
          </p:nvSpPr>
          <p:spPr>
            <a:xfrm>
              <a:off x="1799622" y="1955279"/>
              <a:ext cx="67458" cy="24226"/>
            </a:xfrm>
            <a:custGeom>
              <a:avLst/>
              <a:gdLst/>
              <a:ahLst/>
              <a:cxnLst/>
              <a:rect l="l" t="t" r="r" b="b"/>
              <a:pathLst>
                <a:path w="504" h="181" extrusionOk="0">
                  <a:moveTo>
                    <a:pt x="200" y="157"/>
                  </a:moveTo>
                  <a:cubicBezTo>
                    <a:pt x="129" y="157"/>
                    <a:pt x="62" y="134"/>
                    <a:pt x="5" y="96"/>
                  </a:cubicBezTo>
                  <a:cubicBezTo>
                    <a:pt x="1" y="91"/>
                    <a:pt x="1" y="86"/>
                    <a:pt x="5" y="81"/>
                  </a:cubicBezTo>
                  <a:cubicBezTo>
                    <a:pt x="10" y="77"/>
                    <a:pt x="15" y="77"/>
                    <a:pt x="20" y="81"/>
                  </a:cubicBezTo>
                  <a:cubicBezTo>
                    <a:pt x="172" y="181"/>
                    <a:pt x="371" y="143"/>
                    <a:pt x="485" y="1"/>
                  </a:cubicBezTo>
                  <a:cubicBezTo>
                    <a:pt x="490" y="1"/>
                    <a:pt x="494" y="1"/>
                    <a:pt x="499" y="1"/>
                  </a:cubicBezTo>
                  <a:cubicBezTo>
                    <a:pt x="504" y="5"/>
                    <a:pt x="504" y="15"/>
                    <a:pt x="499" y="20"/>
                  </a:cubicBezTo>
                  <a:cubicBezTo>
                    <a:pt x="423" y="105"/>
                    <a:pt x="314" y="157"/>
                    <a:pt x="200" y="1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3"/>
            <p:cNvSpPr/>
            <p:nvPr/>
          </p:nvSpPr>
          <p:spPr>
            <a:xfrm>
              <a:off x="1878458" y="1834549"/>
              <a:ext cx="37610" cy="46578"/>
            </a:xfrm>
            <a:custGeom>
              <a:avLst/>
              <a:gdLst/>
              <a:ahLst/>
              <a:cxnLst/>
              <a:rect l="l" t="t" r="r" b="b"/>
              <a:pathLst>
                <a:path w="281" h="348" extrusionOk="0">
                  <a:moveTo>
                    <a:pt x="15" y="195"/>
                  </a:moveTo>
                  <a:cubicBezTo>
                    <a:pt x="34" y="285"/>
                    <a:pt x="100" y="347"/>
                    <a:pt x="166" y="338"/>
                  </a:cubicBezTo>
                  <a:cubicBezTo>
                    <a:pt x="238" y="323"/>
                    <a:pt x="280" y="243"/>
                    <a:pt x="266" y="153"/>
                  </a:cubicBezTo>
                  <a:cubicBezTo>
                    <a:pt x="247" y="62"/>
                    <a:pt x="181" y="1"/>
                    <a:pt x="109" y="15"/>
                  </a:cubicBezTo>
                  <a:cubicBezTo>
                    <a:pt x="43" y="24"/>
                    <a:pt x="0" y="110"/>
                    <a:pt x="15" y="19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3"/>
            <p:cNvSpPr/>
            <p:nvPr/>
          </p:nvSpPr>
          <p:spPr>
            <a:xfrm>
              <a:off x="1863868" y="1803363"/>
              <a:ext cx="48318" cy="10975"/>
            </a:xfrm>
            <a:custGeom>
              <a:avLst/>
              <a:gdLst/>
              <a:ahLst/>
              <a:cxnLst/>
              <a:rect l="l" t="t" r="r" b="b"/>
              <a:pathLst>
                <a:path w="361" h="82" extrusionOk="0">
                  <a:moveTo>
                    <a:pt x="19" y="82"/>
                  </a:moveTo>
                  <a:cubicBezTo>
                    <a:pt x="14" y="82"/>
                    <a:pt x="10" y="82"/>
                    <a:pt x="5" y="77"/>
                  </a:cubicBezTo>
                  <a:cubicBezTo>
                    <a:pt x="0" y="67"/>
                    <a:pt x="5" y="63"/>
                    <a:pt x="10" y="58"/>
                  </a:cubicBezTo>
                  <a:cubicBezTo>
                    <a:pt x="119" y="10"/>
                    <a:pt x="237" y="1"/>
                    <a:pt x="351" y="29"/>
                  </a:cubicBezTo>
                  <a:cubicBezTo>
                    <a:pt x="356" y="34"/>
                    <a:pt x="361" y="39"/>
                    <a:pt x="361" y="48"/>
                  </a:cubicBezTo>
                  <a:cubicBezTo>
                    <a:pt x="356" y="53"/>
                    <a:pt x="347" y="58"/>
                    <a:pt x="342" y="58"/>
                  </a:cubicBezTo>
                  <a:cubicBezTo>
                    <a:pt x="237" y="29"/>
                    <a:pt x="124" y="34"/>
                    <a:pt x="24" y="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3"/>
            <p:cNvSpPr/>
            <p:nvPr/>
          </p:nvSpPr>
          <p:spPr>
            <a:xfrm>
              <a:off x="1677689" y="1962908"/>
              <a:ext cx="8298" cy="19809"/>
            </a:xfrm>
            <a:custGeom>
              <a:avLst/>
              <a:gdLst/>
              <a:ahLst/>
              <a:cxnLst/>
              <a:rect l="l" t="t" r="r" b="b"/>
              <a:pathLst>
                <a:path w="62" h="148" extrusionOk="0">
                  <a:moveTo>
                    <a:pt x="62" y="72"/>
                  </a:moveTo>
                  <a:cubicBezTo>
                    <a:pt x="62" y="138"/>
                    <a:pt x="48" y="148"/>
                    <a:pt x="33" y="148"/>
                  </a:cubicBezTo>
                  <a:cubicBezTo>
                    <a:pt x="14" y="148"/>
                    <a:pt x="0" y="138"/>
                    <a:pt x="0" y="72"/>
                  </a:cubicBezTo>
                  <a:cubicBezTo>
                    <a:pt x="0" y="5"/>
                    <a:pt x="14" y="1"/>
                    <a:pt x="33" y="1"/>
                  </a:cubicBezTo>
                  <a:cubicBezTo>
                    <a:pt x="48" y="1"/>
                    <a:pt x="62" y="5"/>
                    <a:pt x="62"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3"/>
            <p:cNvSpPr/>
            <p:nvPr/>
          </p:nvSpPr>
          <p:spPr>
            <a:xfrm>
              <a:off x="1973087" y="1915928"/>
              <a:ext cx="9101" cy="20478"/>
            </a:xfrm>
            <a:custGeom>
              <a:avLst/>
              <a:gdLst/>
              <a:ahLst/>
              <a:cxnLst/>
              <a:rect l="l" t="t" r="r" b="b"/>
              <a:pathLst>
                <a:path w="68" h="153" extrusionOk="0">
                  <a:moveTo>
                    <a:pt x="67" y="76"/>
                  </a:moveTo>
                  <a:cubicBezTo>
                    <a:pt x="67" y="143"/>
                    <a:pt x="53" y="152"/>
                    <a:pt x="34" y="152"/>
                  </a:cubicBezTo>
                  <a:cubicBezTo>
                    <a:pt x="15" y="152"/>
                    <a:pt x="1" y="143"/>
                    <a:pt x="1" y="76"/>
                  </a:cubicBezTo>
                  <a:cubicBezTo>
                    <a:pt x="1" y="10"/>
                    <a:pt x="15" y="0"/>
                    <a:pt x="34" y="0"/>
                  </a:cubicBezTo>
                  <a:cubicBezTo>
                    <a:pt x="48" y="0"/>
                    <a:pt x="67" y="10"/>
                    <a:pt x="67" y="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3"/>
            <p:cNvSpPr/>
            <p:nvPr/>
          </p:nvSpPr>
          <p:spPr>
            <a:xfrm>
              <a:off x="1399289" y="2546210"/>
              <a:ext cx="944410" cy="526279"/>
            </a:xfrm>
            <a:custGeom>
              <a:avLst/>
              <a:gdLst/>
              <a:ahLst/>
              <a:cxnLst/>
              <a:rect l="l" t="t" r="r" b="b"/>
              <a:pathLst>
                <a:path w="7056" h="3932" extrusionOk="0">
                  <a:moveTo>
                    <a:pt x="1" y="1"/>
                  </a:moveTo>
                  <a:lnTo>
                    <a:pt x="6937" y="1"/>
                  </a:lnTo>
                  <a:cubicBezTo>
                    <a:pt x="6937" y="1"/>
                    <a:pt x="7055" y="3661"/>
                    <a:pt x="6965" y="3794"/>
                  </a:cubicBezTo>
                  <a:cubicBezTo>
                    <a:pt x="6424" y="3898"/>
                    <a:pt x="1" y="3932"/>
                    <a:pt x="1" y="393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3"/>
            <p:cNvSpPr/>
            <p:nvPr/>
          </p:nvSpPr>
          <p:spPr>
            <a:xfrm>
              <a:off x="2180949" y="2906524"/>
              <a:ext cx="231953" cy="184438"/>
            </a:xfrm>
            <a:custGeom>
              <a:avLst/>
              <a:gdLst/>
              <a:ahLst/>
              <a:cxnLst/>
              <a:rect l="l" t="t" r="r" b="b"/>
              <a:pathLst>
                <a:path w="1733" h="1378" extrusionOk="0">
                  <a:moveTo>
                    <a:pt x="1154" y="62"/>
                  </a:moveTo>
                  <a:cubicBezTo>
                    <a:pt x="1149" y="110"/>
                    <a:pt x="1173" y="404"/>
                    <a:pt x="1064" y="556"/>
                  </a:cubicBezTo>
                  <a:cubicBezTo>
                    <a:pt x="992" y="632"/>
                    <a:pt x="755" y="774"/>
                    <a:pt x="855" y="884"/>
                  </a:cubicBezTo>
                  <a:cubicBezTo>
                    <a:pt x="959" y="993"/>
                    <a:pt x="1244" y="722"/>
                    <a:pt x="1272" y="694"/>
                  </a:cubicBezTo>
                  <a:cubicBezTo>
                    <a:pt x="1301" y="665"/>
                    <a:pt x="1334" y="741"/>
                    <a:pt x="1310" y="774"/>
                  </a:cubicBezTo>
                  <a:cubicBezTo>
                    <a:pt x="1282" y="808"/>
                    <a:pt x="1054" y="974"/>
                    <a:pt x="1054" y="974"/>
                  </a:cubicBezTo>
                  <a:cubicBezTo>
                    <a:pt x="783" y="941"/>
                    <a:pt x="147" y="898"/>
                    <a:pt x="147" y="1083"/>
                  </a:cubicBezTo>
                  <a:cubicBezTo>
                    <a:pt x="603" y="1130"/>
                    <a:pt x="717" y="1135"/>
                    <a:pt x="717" y="1135"/>
                  </a:cubicBezTo>
                  <a:lnTo>
                    <a:pt x="717" y="1135"/>
                  </a:lnTo>
                  <a:cubicBezTo>
                    <a:pt x="494" y="1130"/>
                    <a:pt x="266" y="1140"/>
                    <a:pt x="38" y="1164"/>
                  </a:cubicBezTo>
                  <a:cubicBezTo>
                    <a:pt x="0" y="1244"/>
                    <a:pt x="351" y="1287"/>
                    <a:pt x="413" y="1297"/>
                  </a:cubicBezTo>
                  <a:cubicBezTo>
                    <a:pt x="655" y="1344"/>
                    <a:pt x="907" y="1368"/>
                    <a:pt x="1154" y="1377"/>
                  </a:cubicBezTo>
                  <a:cubicBezTo>
                    <a:pt x="1277" y="1377"/>
                    <a:pt x="1628" y="1235"/>
                    <a:pt x="1676" y="1168"/>
                  </a:cubicBezTo>
                  <a:cubicBezTo>
                    <a:pt x="1723" y="1097"/>
                    <a:pt x="1733" y="395"/>
                    <a:pt x="1572" y="247"/>
                  </a:cubicBezTo>
                  <a:cubicBezTo>
                    <a:pt x="1519" y="200"/>
                    <a:pt x="1168" y="1"/>
                    <a:pt x="1154" y="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3"/>
            <p:cNvSpPr/>
            <p:nvPr/>
          </p:nvSpPr>
          <p:spPr>
            <a:xfrm>
              <a:off x="1322461" y="2906524"/>
              <a:ext cx="246676" cy="184438"/>
            </a:xfrm>
            <a:custGeom>
              <a:avLst/>
              <a:gdLst/>
              <a:ahLst/>
              <a:cxnLst/>
              <a:rect l="l" t="t" r="r" b="b"/>
              <a:pathLst>
                <a:path w="1843" h="1378" extrusionOk="0">
                  <a:moveTo>
                    <a:pt x="579" y="62"/>
                  </a:moveTo>
                  <a:cubicBezTo>
                    <a:pt x="589" y="110"/>
                    <a:pt x="560" y="404"/>
                    <a:pt x="674" y="556"/>
                  </a:cubicBezTo>
                  <a:cubicBezTo>
                    <a:pt x="741" y="632"/>
                    <a:pt x="983" y="774"/>
                    <a:pt x="879" y="884"/>
                  </a:cubicBezTo>
                  <a:cubicBezTo>
                    <a:pt x="774" y="993"/>
                    <a:pt x="489" y="722"/>
                    <a:pt x="461" y="694"/>
                  </a:cubicBezTo>
                  <a:cubicBezTo>
                    <a:pt x="437" y="665"/>
                    <a:pt x="399" y="741"/>
                    <a:pt x="428" y="774"/>
                  </a:cubicBezTo>
                  <a:cubicBezTo>
                    <a:pt x="451" y="808"/>
                    <a:pt x="679" y="974"/>
                    <a:pt x="679" y="974"/>
                  </a:cubicBezTo>
                  <a:cubicBezTo>
                    <a:pt x="950" y="941"/>
                    <a:pt x="1496" y="803"/>
                    <a:pt x="1595" y="983"/>
                  </a:cubicBezTo>
                  <a:cubicBezTo>
                    <a:pt x="1458" y="1045"/>
                    <a:pt x="888" y="1197"/>
                    <a:pt x="888" y="1197"/>
                  </a:cubicBezTo>
                  <a:cubicBezTo>
                    <a:pt x="936" y="1164"/>
                    <a:pt x="983" y="1135"/>
                    <a:pt x="1030" y="1111"/>
                  </a:cubicBezTo>
                  <a:cubicBezTo>
                    <a:pt x="1277" y="1111"/>
                    <a:pt x="1766" y="1102"/>
                    <a:pt x="1838" y="1116"/>
                  </a:cubicBezTo>
                  <a:cubicBezTo>
                    <a:pt x="1842" y="1254"/>
                    <a:pt x="1572" y="1254"/>
                    <a:pt x="1353" y="1292"/>
                  </a:cubicBezTo>
                  <a:cubicBezTo>
                    <a:pt x="1097" y="1335"/>
                    <a:pt x="841" y="1363"/>
                    <a:pt x="584" y="1377"/>
                  </a:cubicBezTo>
                  <a:cubicBezTo>
                    <a:pt x="461" y="1377"/>
                    <a:pt x="109" y="1240"/>
                    <a:pt x="62" y="1168"/>
                  </a:cubicBezTo>
                  <a:cubicBezTo>
                    <a:pt x="15" y="1102"/>
                    <a:pt x="0" y="399"/>
                    <a:pt x="166" y="252"/>
                  </a:cubicBezTo>
                  <a:cubicBezTo>
                    <a:pt x="219" y="200"/>
                    <a:pt x="565" y="1"/>
                    <a:pt x="579" y="6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3"/>
            <p:cNvSpPr/>
            <p:nvPr/>
          </p:nvSpPr>
          <p:spPr>
            <a:xfrm>
              <a:off x="1375866" y="2959928"/>
              <a:ext cx="27974" cy="56081"/>
            </a:xfrm>
            <a:custGeom>
              <a:avLst/>
              <a:gdLst/>
              <a:ahLst/>
              <a:cxnLst/>
              <a:rect l="l" t="t" r="r" b="b"/>
              <a:pathLst>
                <a:path w="209" h="419" extrusionOk="0">
                  <a:moveTo>
                    <a:pt x="195" y="418"/>
                  </a:moveTo>
                  <a:cubicBezTo>
                    <a:pt x="190" y="418"/>
                    <a:pt x="190" y="418"/>
                    <a:pt x="190" y="418"/>
                  </a:cubicBezTo>
                  <a:cubicBezTo>
                    <a:pt x="10" y="318"/>
                    <a:pt x="0" y="29"/>
                    <a:pt x="0" y="15"/>
                  </a:cubicBezTo>
                  <a:cubicBezTo>
                    <a:pt x="0" y="10"/>
                    <a:pt x="5" y="0"/>
                    <a:pt x="14" y="0"/>
                  </a:cubicBezTo>
                  <a:cubicBezTo>
                    <a:pt x="19" y="0"/>
                    <a:pt x="29" y="5"/>
                    <a:pt x="29" y="15"/>
                  </a:cubicBezTo>
                  <a:cubicBezTo>
                    <a:pt x="29" y="15"/>
                    <a:pt x="33" y="304"/>
                    <a:pt x="199" y="394"/>
                  </a:cubicBezTo>
                  <a:cubicBezTo>
                    <a:pt x="204" y="399"/>
                    <a:pt x="209" y="404"/>
                    <a:pt x="204" y="413"/>
                  </a:cubicBezTo>
                  <a:cubicBezTo>
                    <a:pt x="204" y="413"/>
                    <a:pt x="199" y="418"/>
                    <a:pt x="195" y="41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3"/>
            <p:cNvSpPr/>
            <p:nvPr/>
          </p:nvSpPr>
          <p:spPr>
            <a:xfrm>
              <a:off x="2334069" y="2971974"/>
              <a:ext cx="21683" cy="44570"/>
            </a:xfrm>
            <a:custGeom>
              <a:avLst/>
              <a:gdLst/>
              <a:ahLst/>
              <a:cxnLst/>
              <a:rect l="l" t="t" r="r" b="b"/>
              <a:pathLst>
                <a:path w="162" h="333" extrusionOk="0">
                  <a:moveTo>
                    <a:pt x="19" y="333"/>
                  </a:moveTo>
                  <a:cubicBezTo>
                    <a:pt x="14" y="333"/>
                    <a:pt x="10" y="333"/>
                    <a:pt x="10" y="333"/>
                  </a:cubicBezTo>
                  <a:cubicBezTo>
                    <a:pt x="5" y="328"/>
                    <a:pt x="0" y="319"/>
                    <a:pt x="5" y="314"/>
                  </a:cubicBezTo>
                  <a:cubicBezTo>
                    <a:pt x="67" y="224"/>
                    <a:pt x="109" y="124"/>
                    <a:pt x="133" y="20"/>
                  </a:cubicBezTo>
                  <a:cubicBezTo>
                    <a:pt x="138" y="1"/>
                    <a:pt x="162" y="5"/>
                    <a:pt x="157" y="20"/>
                  </a:cubicBezTo>
                  <a:cubicBezTo>
                    <a:pt x="133" y="129"/>
                    <a:pt x="90" y="233"/>
                    <a:pt x="29" y="328"/>
                  </a:cubicBezTo>
                  <a:cubicBezTo>
                    <a:pt x="24" y="328"/>
                    <a:pt x="19" y="333"/>
                    <a:pt x="19" y="33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3"/>
            <p:cNvSpPr/>
            <p:nvPr/>
          </p:nvSpPr>
          <p:spPr>
            <a:xfrm>
              <a:off x="1606482" y="2707628"/>
              <a:ext cx="530026" cy="155126"/>
            </a:xfrm>
            <a:custGeom>
              <a:avLst/>
              <a:gdLst/>
              <a:ahLst/>
              <a:cxnLst/>
              <a:rect l="l" t="t" r="r" b="b"/>
              <a:pathLst>
                <a:path w="3960" h="1159" extrusionOk="0">
                  <a:moveTo>
                    <a:pt x="3822" y="67"/>
                  </a:moveTo>
                  <a:cubicBezTo>
                    <a:pt x="3898" y="48"/>
                    <a:pt x="3960" y="119"/>
                    <a:pt x="3927" y="190"/>
                  </a:cubicBezTo>
                  <a:cubicBezTo>
                    <a:pt x="3903" y="366"/>
                    <a:pt x="3874" y="665"/>
                    <a:pt x="3846" y="903"/>
                  </a:cubicBezTo>
                  <a:cubicBezTo>
                    <a:pt x="3836" y="1021"/>
                    <a:pt x="3737" y="1111"/>
                    <a:pt x="3623" y="1111"/>
                  </a:cubicBezTo>
                  <a:cubicBezTo>
                    <a:pt x="2455" y="1159"/>
                    <a:pt x="1301" y="1036"/>
                    <a:pt x="133" y="1102"/>
                  </a:cubicBezTo>
                  <a:cubicBezTo>
                    <a:pt x="95" y="1102"/>
                    <a:pt x="34" y="751"/>
                    <a:pt x="29" y="713"/>
                  </a:cubicBezTo>
                  <a:cubicBezTo>
                    <a:pt x="5" y="575"/>
                    <a:pt x="0" y="437"/>
                    <a:pt x="15" y="295"/>
                  </a:cubicBezTo>
                  <a:cubicBezTo>
                    <a:pt x="57" y="1"/>
                    <a:pt x="489" y="105"/>
                    <a:pt x="708" y="100"/>
                  </a:cubicBezTo>
                  <a:lnTo>
                    <a:pt x="2692" y="7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3"/>
            <p:cNvSpPr/>
            <p:nvPr/>
          </p:nvSpPr>
          <p:spPr>
            <a:xfrm>
              <a:off x="1466078" y="2378099"/>
              <a:ext cx="245606" cy="207192"/>
            </a:xfrm>
            <a:custGeom>
              <a:avLst/>
              <a:gdLst/>
              <a:ahLst/>
              <a:cxnLst/>
              <a:rect l="l" t="t" r="r" b="b"/>
              <a:pathLst>
                <a:path w="1835" h="1548" extrusionOk="0">
                  <a:moveTo>
                    <a:pt x="1017" y="1"/>
                  </a:moveTo>
                  <a:cubicBezTo>
                    <a:pt x="996" y="1"/>
                    <a:pt x="975" y="2"/>
                    <a:pt x="954" y="3"/>
                  </a:cubicBezTo>
                  <a:cubicBezTo>
                    <a:pt x="266" y="65"/>
                    <a:pt x="0" y="924"/>
                    <a:pt x="527" y="1366"/>
                  </a:cubicBezTo>
                  <a:cubicBezTo>
                    <a:pt x="677" y="1492"/>
                    <a:pt x="849" y="1548"/>
                    <a:pt x="1017" y="1548"/>
                  </a:cubicBezTo>
                  <a:cubicBezTo>
                    <a:pt x="1439" y="1548"/>
                    <a:pt x="1834" y="1194"/>
                    <a:pt x="1790" y="701"/>
                  </a:cubicBezTo>
                  <a:cubicBezTo>
                    <a:pt x="1749" y="300"/>
                    <a:pt x="1413" y="1"/>
                    <a:pt x="10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50" name="Google Shape;750;p43"/>
          <p:cNvGrpSpPr/>
          <p:nvPr/>
        </p:nvGrpSpPr>
        <p:grpSpPr>
          <a:xfrm>
            <a:off x="-145473" y="3372308"/>
            <a:ext cx="1947759" cy="1977773"/>
            <a:chOff x="1037801" y="3630767"/>
            <a:chExt cx="1749222" cy="1776177"/>
          </a:xfrm>
        </p:grpSpPr>
        <p:sp>
          <p:nvSpPr>
            <p:cNvPr id="751" name="Google Shape;751;p43"/>
            <p:cNvSpPr/>
            <p:nvPr/>
          </p:nvSpPr>
          <p:spPr>
            <a:xfrm rot="-1030110">
              <a:off x="1721013" y="3750708"/>
              <a:ext cx="951479" cy="919636"/>
            </a:xfrm>
            <a:custGeom>
              <a:avLst/>
              <a:gdLst/>
              <a:ahLst/>
              <a:cxnLst/>
              <a:rect l="l" t="t" r="r" b="b"/>
              <a:pathLst>
                <a:path w="5854" h="5658" extrusionOk="0">
                  <a:moveTo>
                    <a:pt x="4387" y="0"/>
                  </a:moveTo>
                  <a:cubicBezTo>
                    <a:pt x="3249" y="0"/>
                    <a:pt x="2440" y="1475"/>
                    <a:pt x="2440" y="1475"/>
                  </a:cubicBezTo>
                  <a:cubicBezTo>
                    <a:pt x="2440" y="1475"/>
                    <a:pt x="2426" y="1057"/>
                    <a:pt x="2111" y="1057"/>
                  </a:cubicBezTo>
                  <a:cubicBezTo>
                    <a:pt x="2023" y="1057"/>
                    <a:pt x="1910" y="1090"/>
                    <a:pt x="1766" y="1176"/>
                  </a:cubicBezTo>
                  <a:cubicBezTo>
                    <a:pt x="1116" y="1570"/>
                    <a:pt x="988" y="2652"/>
                    <a:pt x="988" y="2652"/>
                  </a:cubicBezTo>
                  <a:cubicBezTo>
                    <a:pt x="988" y="2652"/>
                    <a:pt x="894" y="2453"/>
                    <a:pt x="746" y="2453"/>
                  </a:cubicBezTo>
                  <a:cubicBezTo>
                    <a:pt x="614" y="2453"/>
                    <a:pt x="438" y="2613"/>
                    <a:pt x="247" y="3222"/>
                  </a:cubicBezTo>
                  <a:cubicBezTo>
                    <a:pt x="10" y="4015"/>
                    <a:pt x="0" y="4860"/>
                    <a:pt x="219" y="5657"/>
                  </a:cubicBezTo>
                  <a:cubicBezTo>
                    <a:pt x="219" y="5657"/>
                    <a:pt x="3623" y="4978"/>
                    <a:pt x="3912" y="3644"/>
                  </a:cubicBezTo>
                  <a:cubicBezTo>
                    <a:pt x="3995" y="3265"/>
                    <a:pt x="3801" y="3185"/>
                    <a:pt x="3624" y="3185"/>
                  </a:cubicBezTo>
                  <a:cubicBezTo>
                    <a:pt x="3495" y="3185"/>
                    <a:pt x="3376" y="3227"/>
                    <a:pt x="3376" y="3227"/>
                  </a:cubicBezTo>
                  <a:cubicBezTo>
                    <a:pt x="3376" y="3227"/>
                    <a:pt x="4634" y="2391"/>
                    <a:pt x="4278" y="2139"/>
                  </a:cubicBezTo>
                  <a:cubicBezTo>
                    <a:pt x="4160" y="2057"/>
                    <a:pt x="4037" y="2029"/>
                    <a:pt x="3924" y="2029"/>
                  </a:cubicBezTo>
                  <a:cubicBezTo>
                    <a:pt x="3694" y="2029"/>
                    <a:pt x="3509" y="2144"/>
                    <a:pt x="3509" y="2144"/>
                  </a:cubicBezTo>
                  <a:cubicBezTo>
                    <a:pt x="3509" y="2144"/>
                    <a:pt x="5854" y="226"/>
                    <a:pt x="4600" y="17"/>
                  </a:cubicBezTo>
                  <a:cubicBezTo>
                    <a:pt x="4528" y="6"/>
                    <a:pt x="4457" y="0"/>
                    <a:pt x="4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3"/>
            <p:cNvSpPr/>
            <p:nvPr/>
          </p:nvSpPr>
          <p:spPr>
            <a:xfrm>
              <a:off x="1037800" y="4281859"/>
              <a:ext cx="1076632" cy="1125085"/>
            </a:xfrm>
            <a:custGeom>
              <a:avLst/>
              <a:gdLst/>
              <a:ahLst/>
              <a:cxnLst/>
              <a:rect l="l" t="t" r="r" b="b"/>
              <a:pathLst>
                <a:path w="6624" h="6922" extrusionOk="0">
                  <a:moveTo>
                    <a:pt x="850" y="0"/>
                  </a:moveTo>
                  <a:cubicBezTo>
                    <a:pt x="681" y="0"/>
                    <a:pt x="563" y="44"/>
                    <a:pt x="508" y="89"/>
                  </a:cubicBezTo>
                  <a:cubicBezTo>
                    <a:pt x="0" y="522"/>
                    <a:pt x="86" y="1310"/>
                    <a:pt x="276" y="1746"/>
                  </a:cubicBezTo>
                  <a:cubicBezTo>
                    <a:pt x="304" y="1808"/>
                    <a:pt x="413" y="2026"/>
                    <a:pt x="442" y="2074"/>
                  </a:cubicBezTo>
                  <a:cubicBezTo>
                    <a:pt x="632" y="2416"/>
                    <a:pt x="836" y="2748"/>
                    <a:pt x="1059" y="3071"/>
                  </a:cubicBezTo>
                  <a:cubicBezTo>
                    <a:pt x="1092" y="3118"/>
                    <a:pt x="1743" y="3242"/>
                    <a:pt x="1776" y="3289"/>
                  </a:cubicBezTo>
                  <a:cubicBezTo>
                    <a:pt x="1823" y="3356"/>
                    <a:pt x="1254" y="3346"/>
                    <a:pt x="1301" y="3408"/>
                  </a:cubicBezTo>
                  <a:cubicBezTo>
                    <a:pt x="2602" y="5141"/>
                    <a:pt x="4501" y="6665"/>
                    <a:pt x="6623" y="6921"/>
                  </a:cubicBezTo>
                  <a:cubicBezTo>
                    <a:pt x="4587" y="5307"/>
                    <a:pt x="3689" y="2824"/>
                    <a:pt x="2797" y="1352"/>
                  </a:cubicBezTo>
                  <a:cubicBezTo>
                    <a:pt x="2795" y="1350"/>
                    <a:pt x="2794" y="1350"/>
                    <a:pt x="2792" y="1350"/>
                  </a:cubicBezTo>
                  <a:cubicBezTo>
                    <a:pt x="2734" y="1350"/>
                    <a:pt x="2377" y="2068"/>
                    <a:pt x="2322" y="2068"/>
                  </a:cubicBezTo>
                  <a:cubicBezTo>
                    <a:pt x="2320" y="2068"/>
                    <a:pt x="2318" y="2067"/>
                    <a:pt x="2317" y="2064"/>
                  </a:cubicBezTo>
                  <a:cubicBezTo>
                    <a:pt x="2260" y="1979"/>
                    <a:pt x="2555" y="1101"/>
                    <a:pt x="2498" y="1025"/>
                  </a:cubicBezTo>
                  <a:cubicBezTo>
                    <a:pt x="1808" y="202"/>
                    <a:pt x="1213" y="0"/>
                    <a:pt x="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3"/>
            <p:cNvSpPr/>
            <p:nvPr/>
          </p:nvSpPr>
          <p:spPr>
            <a:xfrm>
              <a:off x="1142799" y="4364917"/>
              <a:ext cx="840468" cy="1007245"/>
            </a:xfrm>
            <a:custGeom>
              <a:avLst/>
              <a:gdLst/>
              <a:ahLst/>
              <a:cxnLst/>
              <a:rect l="l" t="t" r="r" b="b"/>
              <a:pathLst>
                <a:path w="5171" h="6197" extrusionOk="0">
                  <a:moveTo>
                    <a:pt x="78" y="0"/>
                  </a:moveTo>
                  <a:cubicBezTo>
                    <a:pt x="55" y="0"/>
                    <a:pt x="31" y="21"/>
                    <a:pt x="43" y="48"/>
                  </a:cubicBezTo>
                  <a:cubicBezTo>
                    <a:pt x="309" y="680"/>
                    <a:pt x="622" y="1288"/>
                    <a:pt x="983" y="1872"/>
                  </a:cubicBezTo>
                  <a:cubicBezTo>
                    <a:pt x="693" y="1743"/>
                    <a:pt x="389" y="1648"/>
                    <a:pt x="76" y="1587"/>
                  </a:cubicBezTo>
                  <a:lnTo>
                    <a:pt x="52" y="1582"/>
                  </a:lnTo>
                  <a:lnTo>
                    <a:pt x="33" y="1582"/>
                  </a:lnTo>
                  <a:cubicBezTo>
                    <a:pt x="14" y="1582"/>
                    <a:pt x="5" y="1601"/>
                    <a:pt x="0" y="1620"/>
                  </a:cubicBezTo>
                  <a:cubicBezTo>
                    <a:pt x="0" y="1648"/>
                    <a:pt x="24" y="1653"/>
                    <a:pt x="62" y="1663"/>
                  </a:cubicBezTo>
                  <a:cubicBezTo>
                    <a:pt x="404" y="1729"/>
                    <a:pt x="736" y="1838"/>
                    <a:pt x="1054" y="1990"/>
                  </a:cubicBezTo>
                  <a:cubicBezTo>
                    <a:pt x="1121" y="2104"/>
                    <a:pt x="1196" y="2218"/>
                    <a:pt x="1272" y="2337"/>
                  </a:cubicBezTo>
                  <a:cubicBezTo>
                    <a:pt x="1382" y="2503"/>
                    <a:pt x="1500" y="2674"/>
                    <a:pt x="1628" y="2854"/>
                  </a:cubicBezTo>
                  <a:cubicBezTo>
                    <a:pt x="1633" y="2864"/>
                    <a:pt x="1638" y="2873"/>
                    <a:pt x="1647" y="2878"/>
                  </a:cubicBezTo>
                  <a:cubicBezTo>
                    <a:pt x="2426" y="3965"/>
                    <a:pt x="3584" y="5271"/>
                    <a:pt x="5113" y="6192"/>
                  </a:cubicBezTo>
                  <a:cubicBezTo>
                    <a:pt x="5119" y="6195"/>
                    <a:pt x="5126" y="6196"/>
                    <a:pt x="5132" y="6196"/>
                  </a:cubicBezTo>
                  <a:cubicBezTo>
                    <a:pt x="5144" y="6196"/>
                    <a:pt x="5156" y="6190"/>
                    <a:pt x="5165" y="6177"/>
                  </a:cubicBezTo>
                  <a:cubicBezTo>
                    <a:pt x="5165" y="6177"/>
                    <a:pt x="5165" y="6173"/>
                    <a:pt x="5170" y="6168"/>
                  </a:cubicBezTo>
                  <a:cubicBezTo>
                    <a:pt x="5170" y="6154"/>
                    <a:pt x="5165" y="6135"/>
                    <a:pt x="5151" y="6130"/>
                  </a:cubicBezTo>
                  <a:cubicBezTo>
                    <a:pt x="3874" y="5356"/>
                    <a:pt x="2853" y="4316"/>
                    <a:pt x="2103" y="3362"/>
                  </a:cubicBezTo>
                  <a:cubicBezTo>
                    <a:pt x="2098" y="3215"/>
                    <a:pt x="2103" y="2465"/>
                    <a:pt x="2298" y="1867"/>
                  </a:cubicBezTo>
                  <a:cubicBezTo>
                    <a:pt x="2303" y="1853"/>
                    <a:pt x="2293" y="1834"/>
                    <a:pt x="2274" y="1829"/>
                  </a:cubicBezTo>
                  <a:cubicBezTo>
                    <a:pt x="2272" y="1828"/>
                    <a:pt x="2269" y="1828"/>
                    <a:pt x="2267" y="1828"/>
                  </a:cubicBezTo>
                  <a:cubicBezTo>
                    <a:pt x="2255" y="1828"/>
                    <a:pt x="2245" y="1836"/>
                    <a:pt x="2241" y="1848"/>
                  </a:cubicBezTo>
                  <a:cubicBezTo>
                    <a:pt x="2075" y="2356"/>
                    <a:pt x="2037" y="3011"/>
                    <a:pt x="2042" y="3282"/>
                  </a:cubicBezTo>
                  <a:cubicBezTo>
                    <a:pt x="1923" y="3130"/>
                    <a:pt x="1809" y="2978"/>
                    <a:pt x="1704" y="2830"/>
                  </a:cubicBezTo>
                  <a:cubicBezTo>
                    <a:pt x="1704" y="2626"/>
                    <a:pt x="1738" y="1976"/>
                    <a:pt x="2080" y="1435"/>
                  </a:cubicBezTo>
                  <a:cubicBezTo>
                    <a:pt x="2084" y="1430"/>
                    <a:pt x="2084" y="1430"/>
                    <a:pt x="2084" y="1425"/>
                  </a:cubicBezTo>
                  <a:cubicBezTo>
                    <a:pt x="2089" y="1411"/>
                    <a:pt x="2084" y="1392"/>
                    <a:pt x="2070" y="1383"/>
                  </a:cubicBezTo>
                  <a:cubicBezTo>
                    <a:pt x="2064" y="1379"/>
                    <a:pt x="2057" y="1378"/>
                    <a:pt x="2050" y="1378"/>
                  </a:cubicBezTo>
                  <a:cubicBezTo>
                    <a:pt x="2037" y="1378"/>
                    <a:pt x="2024" y="1384"/>
                    <a:pt x="2018" y="1397"/>
                  </a:cubicBezTo>
                  <a:cubicBezTo>
                    <a:pt x="1709" y="1881"/>
                    <a:pt x="1643" y="2455"/>
                    <a:pt x="1633" y="2726"/>
                  </a:cubicBezTo>
                  <a:cubicBezTo>
                    <a:pt x="1524" y="2579"/>
                    <a:pt x="1429" y="2436"/>
                    <a:pt x="1339" y="2299"/>
                  </a:cubicBezTo>
                  <a:cubicBezTo>
                    <a:pt x="518" y="1045"/>
                    <a:pt x="114" y="34"/>
                    <a:pt x="109" y="25"/>
                  </a:cubicBezTo>
                  <a:cubicBezTo>
                    <a:pt x="104" y="7"/>
                    <a:pt x="91" y="0"/>
                    <a:pt x="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3"/>
            <p:cNvSpPr/>
            <p:nvPr/>
          </p:nvSpPr>
          <p:spPr>
            <a:xfrm>
              <a:off x="1161329" y="3732150"/>
              <a:ext cx="904507" cy="1497946"/>
            </a:xfrm>
            <a:custGeom>
              <a:avLst/>
              <a:gdLst/>
              <a:ahLst/>
              <a:cxnLst/>
              <a:rect l="l" t="t" r="r" b="b"/>
              <a:pathLst>
                <a:path w="5565" h="9216" extrusionOk="0">
                  <a:moveTo>
                    <a:pt x="1218" y="1"/>
                  </a:moveTo>
                  <a:cubicBezTo>
                    <a:pt x="1047" y="1"/>
                    <a:pt x="870" y="37"/>
                    <a:pt x="693" y="125"/>
                  </a:cubicBezTo>
                  <a:cubicBezTo>
                    <a:pt x="342" y="305"/>
                    <a:pt x="0" y="989"/>
                    <a:pt x="769" y="2522"/>
                  </a:cubicBezTo>
                  <a:cubicBezTo>
                    <a:pt x="821" y="2612"/>
                    <a:pt x="1833" y="2702"/>
                    <a:pt x="1894" y="2793"/>
                  </a:cubicBezTo>
                  <a:cubicBezTo>
                    <a:pt x="1932" y="2850"/>
                    <a:pt x="926" y="2902"/>
                    <a:pt x="969" y="2964"/>
                  </a:cubicBezTo>
                  <a:cubicBezTo>
                    <a:pt x="2056" y="4497"/>
                    <a:pt x="4159" y="6472"/>
                    <a:pt x="4899" y="9216"/>
                  </a:cubicBezTo>
                  <a:cubicBezTo>
                    <a:pt x="5564" y="6975"/>
                    <a:pt x="4857" y="4407"/>
                    <a:pt x="3679" y="2361"/>
                  </a:cubicBezTo>
                  <a:cubicBezTo>
                    <a:pt x="3677" y="2356"/>
                    <a:pt x="3673" y="2354"/>
                    <a:pt x="3669" y="2354"/>
                  </a:cubicBezTo>
                  <a:cubicBezTo>
                    <a:pt x="3612" y="2354"/>
                    <a:pt x="3424" y="2790"/>
                    <a:pt x="3363" y="2790"/>
                  </a:cubicBezTo>
                  <a:cubicBezTo>
                    <a:pt x="3358" y="2790"/>
                    <a:pt x="3355" y="2788"/>
                    <a:pt x="3352" y="2783"/>
                  </a:cubicBezTo>
                  <a:cubicBezTo>
                    <a:pt x="3319" y="2721"/>
                    <a:pt x="3480" y="2019"/>
                    <a:pt x="3442" y="1967"/>
                  </a:cubicBezTo>
                  <a:cubicBezTo>
                    <a:pt x="3219" y="1601"/>
                    <a:pt x="2977" y="1254"/>
                    <a:pt x="2716" y="917"/>
                  </a:cubicBezTo>
                  <a:cubicBezTo>
                    <a:pt x="2678" y="870"/>
                    <a:pt x="2502" y="661"/>
                    <a:pt x="2454" y="609"/>
                  </a:cubicBezTo>
                  <a:cubicBezTo>
                    <a:pt x="2188" y="325"/>
                    <a:pt x="1728" y="1"/>
                    <a:pt x="1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3"/>
            <p:cNvSpPr/>
            <p:nvPr/>
          </p:nvSpPr>
          <p:spPr>
            <a:xfrm>
              <a:off x="1324028" y="3812444"/>
              <a:ext cx="659242" cy="1267305"/>
            </a:xfrm>
            <a:custGeom>
              <a:avLst/>
              <a:gdLst/>
              <a:ahLst/>
              <a:cxnLst/>
              <a:rect l="l" t="t" r="r" b="b"/>
              <a:pathLst>
                <a:path w="4056" h="7797" extrusionOk="0">
                  <a:moveTo>
                    <a:pt x="57" y="1"/>
                  </a:moveTo>
                  <a:cubicBezTo>
                    <a:pt x="26" y="1"/>
                    <a:pt x="0" y="43"/>
                    <a:pt x="29" y="72"/>
                  </a:cubicBezTo>
                  <a:cubicBezTo>
                    <a:pt x="39" y="82"/>
                    <a:pt x="874" y="922"/>
                    <a:pt x="1776" y="2284"/>
                  </a:cubicBezTo>
                  <a:cubicBezTo>
                    <a:pt x="1876" y="2432"/>
                    <a:pt x="1980" y="2593"/>
                    <a:pt x="2080" y="2764"/>
                  </a:cubicBezTo>
                  <a:cubicBezTo>
                    <a:pt x="1857" y="2677"/>
                    <a:pt x="1433" y="2545"/>
                    <a:pt x="953" y="2545"/>
                  </a:cubicBezTo>
                  <a:cubicBezTo>
                    <a:pt x="830" y="2545"/>
                    <a:pt x="703" y="2554"/>
                    <a:pt x="575" y="2574"/>
                  </a:cubicBezTo>
                  <a:cubicBezTo>
                    <a:pt x="556" y="2574"/>
                    <a:pt x="542" y="2598"/>
                    <a:pt x="542" y="2617"/>
                  </a:cubicBezTo>
                  <a:cubicBezTo>
                    <a:pt x="547" y="2636"/>
                    <a:pt x="561" y="2650"/>
                    <a:pt x="580" y="2655"/>
                  </a:cubicBezTo>
                  <a:lnTo>
                    <a:pt x="594" y="2655"/>
                  </a:lnTo>
                  <a:cubicBezTo>
                    <a:pt x="720" y="2634"/>
                    <a:pt x="845" y="2625"/>
                    <a:pt x="966" y="2625"/>
                  </a:cubicBezTo>
                  <a:cubicBezTo>
                    <a:pt x="1513" y="2625"/>
                    <a:pt x="1989" y="2804"/>
                    <a:pt x="2156" y="2878"/>
                  </a:cubicBezTo>
                  <a:cubicBezTo>
                    <a:pt x="2256" y="3049"/>
                    <a:pt x="2360" y="3224"/>
                    <a:pt x="2465" y="3414"/>
                  </a:cubicBezTo>
                  <a:cubicBezTo>
                    <a:pt x="2194" y="3291"/>
                    <a:pt x="1520" y="3044"/>
                    <a:pt x="941" y="2992"/>
                  </a:cubicBezTo>
                  <a:cubicBezTo>
                    <a:pt x="939" y="2992"/>
                    <a:pt x="938" y="2991"/>
                    <a:pt x="936" y="2991"/>
                  </a:cubicBezTo>
                  <a:cubicBezTo>
                    <a:pt x="898" y="2991"/>
                    <a:pt x="895" y="3053"/>
                    <a:pt x="936" y="3053"/>
                  </a:cubicBezTo>
                  <a:cubicBezTo>
                    <a:pt x="1620" y="3120"/>
                    <a:pt x="2370" y="3438"/>
                    <a:pt x="2517" y="3509"/>
                  </a:cubicBezTo>
                  <a:cubicBezTo>
                    <a:pt x="3148" y="4677"/>
                    <a:pt x="3751" y="6144"/>
                    <a:pt x="3974" y="7763"/>
                  </a:cubicBezTo>
                  <a:cubicBezTo>
                    <a:pt x="3974" y="7782"/>
                    <a:pt x="3989" y="7796"/>
                    <a:pt x="4008" y="7796"/>
                  </a:cubicBezTo>
                  <a:lnTo>
                    <a:pt x="4017" y="7796"/>
                  </a:lnTo>
                  <a:cubicBezTo>
                    <a:pt x="4041" y="7796"/>
                    <a:pt x="4055" y="7772"/>
                    <a:pt x="4055" y="7753"/>
                  </a:cubicBezTo>
                  <a:cubicBezTo>
                    <a:pt x="3789" y="5816"/>
                    <a:pt x="2982" y="4093"/>
                    <a:pt x="2227" y="2840"/>
                  </a:cubicBezTo>
                  <a:cubicBezTo>
                    <a:pt x="2227" y="2830"/>
                    <a:pt x="2223" y="2821"/>
                    <a:pt x="2213" y="2816"/>
                  </a:cubicBezTo>
                  <a:cubicBezTo>
                    <a:pt x="2090" y="2607"/>
                    <a:pt x="1966" y="2413"/>
                    <a:pt x="1848" y="2237"/>
                  </a:cubicBezTo>
                  <a:cubicBezTo>
                    <a:pt x="1762" y="2109"/>
                    <a:pt x="1677" y="1981"/>
                    <a:pt x="1596" y="1862"/>
                  </a:cubicBezTo>
                  <a:cubicBezTo>
                    <a:pt x="1577" y="1482"/>
                    <a:pt x="1610" y="1102"/>
                    <a:pt x="1696" y="727"/>
                  </a:cubicBezTo>
                  <a:cubicBezTo>
                    <a:pt x="1700" y="689"/>
                    <a:pt x="1710" y="661"/>
                    <a:pt x="1677" y="651"/>
                  </a:cubicBezTo>
                  <a:cubicBezTo>
                    <a:pt x="1671" y="649"/>
                    <a:pt x="1666" y="647"/>
                    <a:pt x="1660" y="647"/>
                  </a:cubicBezTo>
                  <a:cubicBezTo>
                    <a:pt x="1645" y="647"/>
                    <a:pt x="1631" y="655"/>
                    <a:pt x="1624" y="665"/>
                  </a:cubicBezTo>
                  <a:cubicBezTo>
                    <a:pt x="1624" y="670"/>
                    <a:pt x="1620" y="680"/>
                    <a:pt x="1620" y="684"/>
                  </a:cubicBezTo>
                  <a:lnTo>
                    <a:pt x="1615" y="713"/>
                  </a:lnTo>
                  <a:cubicBezTo>
                    <a:pt x="1539" y="1050"/>
                    <a:pt x="1506" y="1397"/>
                    <a:pt x="1510" y="1743"/>
                  </a:cubicBezTo>
                  <a:cubicBezTo>
                    <a:pt x="1078" y="1131"/>
                    <a:pt x="604" y="552"/>
                    <a:pt x="86" y="15"/>
                  </a:cubicBezTo>
                  <a:cubicBezTo>
                    <a:pt x="77" y="5"/>
                    <a:pt x="67" y="1"/>
                    <a:pt x="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6" name="Google Shape;756;p43"/>
          <p:cNvGrpSpPr/>
          <p:nvPr/>
        </p:nvGrpSpPr>
        <p:grpSpPr>
          <a:xfrm>
            <a:off x="7639550" y="242525"/>
            <a:ext cx="1030701" cy="989875"/>
            <a:chOff x="1096425" y="3707425"/>
            <a:chExt cx="1030701" cy="989875"/>
          </a:xfrm>
        </p:grpSpPr>
        <p:sp>
          <p:nvSpPr>
            <p:cNvPr id="757" name="Google Shape;757;p43"/>
            <p:cNvSpPr/>
            <p:nvPr/>
          </p:nvSpPr>
          <p:spPr>
            <a:xfrm>
              <a:off x="1387701" y="3986395"/>
              <a:ext cx="222317" cy="163124"/>
            </a:xfrm>
            <a:custGeom>
              <a:avLst/>
              <a:gdLst/>
              <a:ahLst/>
              <a:cxnLst/>
              <a:rect l="l" t="t" r="r" b="b"/>
              <a:pathLst>
                <a:path w="1138" h="835" extrusionOk="0">
                  <a:moveTo>
                    <a:pt x="774" y="1"/>
                  </a:moveTo>
                  <a:cubicBezTo>
                    <a:pt x="697" y="1"/>
                    <a:pt x="602" y="24"/>
                    <a:pt x="489" y="77"/>
                  </a:cubicBezTo>
                  <a:cubicBezTo>
                    <a:pt x="1" y="305"/>
                    <a:pt x="287" y="835"/>
                    <a:pt x="610" y="835"/>
                  </a:cubicBezTo>
                  <a:cubicBezTo>
                    <a:pt x="676" y="835"/>
                    <a:pt x="744" y="812"/>
                    <a:pt x="807" y="761"/>
                  </a:cubicBezTo>
                  <a:cubicBezTo>
                    <a:pt x="1113" y="510"/>
                    <a:pt x="1137" y="1"/>
                    <a:pt x="7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3"/>
            <p:cNvSpPr/>
            <p:nvPr/>
          </p:nvSpPr>
          <p:spPr>
            <a:xfrm>
              <a:off x="1837998" y="3960217"/>
              <a:ext cx="156481" cy="123661"/>
            </a:xfrm>
            <a:custGeom>
              <a:avLst/>
              <a:gdLst/>
              <a:ahLst/>
              <a:cxnLst/>
              <a:rect l="l" t="t" r="r" b="b"/>
              <a:pathLst>
                <a:path w="801" h="633" extrusionOk="0">
                  <a:moveTo>
                    <a:pt x="327" y="1"/>
                  </a:moveTo>
                  <a:cubicBezTo>
                    <a:pt x="296" y="1"/>
                    <a:pt x="264" y="6"/>
                    <a:pt x="230" y="16"/>
                  </a:cubicBezTo>
                  <a:cubicBezTo>
                    <a:pt x="21" y="82"/>
                    <a:pt x="0" y="633"/>
                    <a:pt x="323" y="633"/>
                  </a:cubicBezTo>
                  <a:cubicBezTo>
                    <a:pt x="351" y="633"/>
                    <a:pt x="382" y="628"/>
                    <a:pt x="416" y="619"/>
                  </a:cubicBezTo>
                  <a:cubicBezTo>
                    <a:pt x="801" y="511"/>
                    <a:pt x="642" y="1"/>
                    <a:pt x="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3"/>
            <p:cNvSpPr/>
            <p:nvPr/>
          </p:nvSpPr>
          <p:spPr>
            <a:xfrm>
              <a:off x="1602007" y="4207344"/>
              <a:ext cx="286785" cy="184808"/>
            </a:xfrm>
            <a:custGeom>
              <a:avLst/>
              <a:gdLst/>
              <a:ahLst/>
              <a:cxnLst/>
              <a:rect l="l" t="t" r="r" b="b"/>
              <a:pathLst>
                <a:path w="1468" h="946" extrusionOk="0">
                  <a:moveTo>
                    <a:pt x="902" y="1"/>
                  </a:moveTo>
                  <a:cubicBezTo>
                    <a:pt x="501" y="1"/>
                    <a:pt x="1" y="727"/>
                    <a:pt x="565" y="916"/>
                  </a:cubicBezTo>
                  <a:cubicBezTo>
                    <a:pt x="625" y="936"/>
                    <a:pt x="682" y="945"/>
                    <a:pt x="736" y="945"/>
                  </a:cubicBezTo>
                  <a:cubicBezTo>
                    <a:pt x="1236" y="945"/>
                    <a:pt x="1468" y="168"/>
                    <a:pt x="992" y="14"/>
                  </a:cubicBezTo>
                  <a:cubicBezTo>
                    <a:pt x="963" y="5"/>
                    <a:pt x="933" y="1"/>
                    <a:pt x="9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3"/>
            <p:cNvSpPr/>
            <p:nvPr/>
          </p:nvSpPr>
          <p:spPr>
            <a:xfrm>
              <a:off x="1664130" y="4549219"/>
              <a:ext cx="217042" cy="148081"/>
            </a:xfrm>
            <a:custGeom>
              <a:avLst/>
              <a:gdLst/>
              <a:ahLst/>
              <a:cxnLst/>
              <a:rect l="l" t="t" r="r" b="b"/>
              <a:pathLst>
                <a:path w="1111" h="758" extrusionOk="0">
                  <a:moveTo>
                    <a:pt x="516" y="0"/>
                  </a:moveTo>
                  <a:cubicBezTo>
                    <a:pt x="439" y="0"/>
                    <a:pt x="355" y="19"/>
                    <a:pt x="266" y="63"/>
                  </a:cubicBezTo>
                  <a:cubicBezTo>
                    <a:pt x="0" y="198"/>
                    <a:pt x="100" y="758"/>
                    <a:pt x="469" y="758"/>
                  </a:cubicBezTo>
                  <a:cubicBezTo>
                    <a:pt x="529" y="758"/>
                    <a:pt x="596" y="743"/>
                    <a:pt x="669" y="709"/>
                  </a:cubicBezTo>
                  <a:cubicBezTo>
                    <a:pt x="1111" y="506"/>
                    <a:pt x="913" y="0"/>
                    <a:pt x="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3"/>
            <p:cNvSpPr/>
            <p:nvPr/>
          </p:nvSpPr>
          <p:spPr>
            <a:xfrm>
              <a:off x="1998776" y="4304437"/>
              <a:ext cx="128350" cy="123661"/>
            </a:xfrm>
            <a:custGeom>
              <a:avLst/>
              <a:gdLst/>
              <a:ahLst/>
              <a:cxnLst/>
              <a:rect l="l" t="t" r="r" b="b"/>
              <a:pathLst>
                <a:path w="657" h="633" extrusionOk="0">
                  <a:moveTo>
                    <a:pt x="331" y="0"/>
                  </a:moveTo>
                  <a:cubicBezTo>
                    <a:pt x="228" y="0"/>
                    <a:pt x="123" y="60"/>
                    <a:pt x="77" y="186"/>
                  </a:cubicBezTo>
                  <a:cubicBezTo>
                    <a:pt x="0" y="394"/>
                    <a:pt x="183" y="633"/>
                    <a:pt x="354" y="633"/>
                  </a:cubicBezTo>
                  <a:cubicBezTo>
                    <a:pt x="438" y="633"/>
                    <a:pt x="519" y="575"/>
                    <a:pt x="566" y="429"/>
                  </a:cubicBezTo>
                  <a:cubicBezTo>
                    <a:pt x="656" y="152"/>
                    <a:pt x="496" y="0"/>
                    <a:pt x="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3"/>
            <p:cNvSpPr/>
            <p:nvPr/>
          </p:nvSpPr>
          <p:spPr>
            <a:xfrm>
              <a:off x="1288070" y="4390980"/>
              <a:ext cx="219973" cy="106861"/>
            </a:xfrm>
            <a:custGeom>
              <a:avLst/>
              <a:gdLst/>
              <a:ahLst/>
              <a:cxnLst/>
              <a:rect l="l" t="t" r="r" b="b"/>
              <a:pathLst>
                <a:path w="1126" h="547" extrusionOk="0">
                  <a:moveTo>
                    <a:pt x="513" y="0"/>
                  </a:moveTo>
                  <a:cubicBezTo>
                    <a:pt x="444" y="0"/>
                    <a:pt x="374" y="14"/>
                    <a:pt x="311" y="47"/>
                  </a:cubicBezTo>
                  <a:cubicBezTo>
                    <a:pt x="53" y="176"/>
                    <a:pt x="1" y="546"/>
                    <a:pt x="337" y="546"/>
                  </a:cubicBezTo>
                  <a:cubicBezTo>
                    <a:pt x="410" y="546"/>
                    <a:pt x="500" y="529"/>
                    <a:pt x="610" y="489"/>
                  </a:cubicBezTo>
                  <a:cubicBezTo>
                    <a:pt x="1125" y="305"/>
                    <a:pt x="832" y="0"/>
                    <a:pt x="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3"/>
            <p:cNvSpPr/>
            <p:nvPr/>
          </p:nvSpPr>
          <p:spPr>
            <a:xfrm>
              <a:off x="1096425" y="4093255"/>
              <a:ext cx="149644" cy="120145"/>
            </a:xfrm>
            <a:custGeom>
              <a:avLst/>
              <a:gdLst/>
              <a:ahLst/>
              <a:cxnLst/>
              <a:rect l="l" t="t" r="r" b="b"/>
              <a:pathLst>
                <a:path w="766" h="615" extrusionOk="0">
                  <a:moveTo>
                    <a:pt x="436" y="0"/>
                  </a:moveTo>
                  <a:cubicBezTo>
                    <a:pt x="336" y="0"/>
                    <a:pt x="241" y="44"/>
                    <a:pt x="176" y="123"/>
                  </a:cubicBezTo>
                  <a:cubicBezTo>
                    <a:pt x="1" y="304"/>
                    <a:pt x="29" y="574"/>
                    <a:pt x="357" y="612"/>
                  </a:cubicBezTo>
                  <a:cubicBezTo>
                    <a:pt x="368" y="614"/>
                    <a:pt x="380" y="614"/>
                    <a:pt x="391" y="614"/>
                  </a:cubicBezTo>
                  <a:cubicBezTo>
                    <a:pt x="695" y="614"/>
                    <a:pt x="766" y="129"/>
                    <a:pt x="532" y="14"/>
                  </a:cubicBezTo>
                  <a:cubicBezTo>
                    <a:pt x="500" y="5"/>
                    <a:pt x="468" y="0"/>
                    <a:pt x="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3"/>
            <p:cNvSpPr/>
            <p:nvPr/>
          </p:nvSpPr>
          <p:spPr>
            <a:xfrm>
              <a:off x="1219109" y="3828351"/>
              <a:ext cx="173282" cy="108033"/>
            </a:xfrm>
            <a:custGeom>
              <a:avLst/>
              <a:gdLst/>
              <a:ahLst/>
              <a:cxnLst/>
              <a:rect l="l" t="t" r="r" b="b"/>
              <a:pathLst>
                <a:path w="887" h="553" extrusionOk="0">
                  <a:moveTo>
                    <a:pt x="305" y="1"/>
                  </a:moveTo>
                  <a:cubicBezTo>
                    <a:pt x="267" y="1"/>
                    <a:pt x="231" y="9"/>
                    <a:pt x="199" y="27"/>
                  </a:cubicBezTo>
                  <a:cubicBezTo>
                    <a:pt x="43" y="113"/>
                    <a:pt x="0" y="552"/>
                    <a:pt x="300" y="552"/>
                  </a:cubicBezTo>
                  <a:cubicBezTo>
                    <a:pt x="347" y="552"/>
                    <a:pt x="403" y="541"/>
                    <a:pt x="469" y="516"/>
                  </a:cubicBezTo>
                  <a:cubicBezTo>
                    <a:pt x="886" y="359"/>
                    <a:pt x="560" y="1"/>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3"/>
            <p:cNvSpPr/>
            <p:nvPr/>
          </p:nvSpPr>
          <p:spPr>
            <a:xfrm>
              <a:off x="1582081" y="3707425"/>
              <a:ext cx="219973" cy="131671"/>
            </a:xfrm>
            <a:custGeom>
              <a:avLst/>
              <a:gdLst/>
              <a:ahLst/>
              <a:cxnLst/>
              <a:rect l="l" t="t" r="r" b="b"/>
              <a:pathLst>
                <a:path w="1126" h="674" extrusionOk="0">
                  <a:moveTo>
                    <a:pt x="450" y="0"/>
                  </a:moveTo>
                  <a:cubicBezTo>
                    <a:pt x="420" y="0"/>
                    <a:pt x="391" y="5"/>
                    <a:pt x="363" y="14"/>
                  </a:cubicBezTo>
                  <a:cubicBezTo>
                    <a:pt x="1" y="136"/>
                    <a:pt x="23" y="673"/>
                    <a:pt x="431" y="673"/>
                  </a:cubicBezTo>
                  <a:cubicBezTo>
                    <a:pt x="483" y="673"/>
                    <a:pt x="541" y="665"/>
                    <a:pt x="605" y="646"/>
                  </a:cubicBezTo>
                  <a:cubicBezTo>
                    <a:pt x="1126" y="489"/>
                    <a:pt x="762" y="0"/>
                    <a:pt x="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634;p41">
            <a:extLst>
              <a:ext uri="{FF2B5EF4-FFF2-40B4-BE49-F238E27FC236}">
                <a16:creationId xmlns:a16="http://schemas.microsoft.com/office/drawing/2014/main" id="{722BD0F5-1418-49BB-93E8-D37BFCA1504A}"/>
              </a:ext>
            </a:extLst>
          </p:cNvPr>
          <p:cNvSpPr txBox="1">
            <a:spLocks/>
          </p:cNvSpPr>
          <p:nvPr/>
        </p:nvSpPr>
        <p:spPr>
          <a:xfrm>
            <a:off x="1510872" y="775197"/>
            <a:ext cx="5739040" cy="1235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accent5"/>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1pPr>
            <a:lvl2pPr marL="914400" marR="0" lvl="1"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2pPr>
            <a:lvl3pPr marL="1371600" marR="0" lvl="2"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3pPr>
            <a:lvl4pPr marL="1828800" marR="0" lvl="3"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4pPr>
            <a:lvl5pPr marL="2286000" marR="0" lvl="4"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5pPr>
            <a:lvl6pPr marL="2743200" marR="0" lvl="5"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6pPr>
            <a:lvl7pPr marL="3200400" marR="0" lvl="6"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7pPr>
            <a:lvl8pPr marL="3657600" marR="0" lvl="7"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8pPr>
            <a:lvl9pPr marL="4114800" marR="0" lvl="8"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9pPr>
          </a:lstStyle>
          <a:p>
            <a:pPr marL="133350" indent="0" fontAlgn="base">
              <a:buNone/>
            </a:pPr>
            <a:r>
              <a:rPr lang="en-GB" dirty="0">
                <a:latin typeface="Maiandra GD" panose="020E0502030308020204" pitchFamily="34" charset="0"/>
              </a:rPr>
              <a:t>The largest independent foodbank in </a:t>
            </a:r>
            <a:r>
              <a:rPr lang="en-GB" b="1" dirty="0">
                <a:latin typeface="Maiandra GD" panose="020E0502030308020204" pitchFamily="34" charset="0"/>
              </a:rPr>
              <a:t>Northumberland.</a:t>
            </a:r>
          </a:p>
        </p:txBody>
      </p:sp>
      <p:pic>
        <p:nvPicPr>
          <p:cNvPr id="3" name="Picture 2">
            <a:extLst>
              <a:ext uri="{FF2B5EF4-FFF2-40B4-BE49-F238E27FC236}">
                <a16:creationId xmlns:a16="http://schemas.microsoft.com/office/drawing/2014/main" id="{B59A3F7B-4B93-4621-93B7-E5954B7CED8E}"/>
              </a:ext>
            </a:extLst>
          </p:cNvPr>
          <p:cNvPicPr>
            <a:picLocks noChangeAspect="1"/>
          </p:cNvPicPr>
          <p:nvPr/>
        </p:nvPicPr>
        <p:blipFill>
          <a:blip r:embed="rId3"/>
          <a:stretch>
            <a:fillRect/>
          </a:stretch>
        </p:blipFill>
        <p:spPr>
          <a:xfrm>
            <a:off x="881345" y="39274"/>
            <a:ext cx="844762" cy="870517"/>
          </a:xfrm>
          <a:prstGeom prst="rect">
            <a:avLst/>
          </a:prstGeom>
        </p:spPr>
      </p:pic>
      <p:pic>
        <p:nvPicPr>
          <p:cNvPr id="4" name="Picture 3">
            <a:extLst>
              <a:ext uri="{FF2B5EF4-FFF2-40B4-BE49-F238E27FC236}">
                <a16:creationId xmlns:a16="http://schemas.microsoft.com/office/drawing/2014/main" id="{AB741494-648C-4F08-AF41-FF9F1137CB6F}"/>
              </a:ext>
            </a:extLst>
          </p:cNvPr>
          <p:cNvPicPr>
            <a:picLocks noChangeAspect="1"/>
          </p:cNvPicPr>
          <p:nvPr/>
        </p:nvPicPr>
        <p:blipFill>
          <a:blip r:embed="rId4"/>
          <a:stretch>
            <a:fillRect/>
          </a:stretch>
        </p:blipFill>
        <p:spPr>
          <a:xfrm>
            <a:off x="2739677" y="1387524"/>
            <a:ext cx="5156791" cy="985659"/>
          </a:xfrm>
          <a:prstGeom prst="rect">
            <a:avLst/>
          </a:prstGeom>
        </p:spPr>
      </p:pic>
      <p:pic>
        <p:nvPicPr>
          <p:cNvPr id="3074" name="Picture 2" descr="Wansbeck Valley Food Bank 'facing unprecedented demand' for support">
            <a:extLst>
              <a:ext uri="{FF2B5EF4-FFF2-40B4-BE49-F238E27FC236}">
                <a16:creationId xmlns:a16="http://schemas.microsoft.com/office/drawing/2014/main" id="{9CF8DEBA-3650-4E20-9B2A-A1F4BC29FB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8078" y="2571750"/>
            <a:ext cx="2751839" cy="18345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ews: Wansbeck Valley Food Bank volunteers out on the road | Newcastle  Building Society">
            <a:extLst>
              <a:ext uri="{FF2B5EF4-FFF2-40B4-BE49-F238E27FC236}">
                <a16:creationId xmlns:a16="http://schemas.microsoft.com/office/drawing/2014/main" id="{E78D9DA6-AD6C-4E11-88F4-ADEF311777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2376" y="2453038"/>
            <a:ext cx="2268792" cy="98787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ost of living: Wansbeck Valley Food Bank makes appeal amid high demand in  Morpeth, Ashington, and Guide Post">
            <a:extLst>
              <a:ext uri="{FF2B5EF4-FFF2-40B4-BE49-F238E27FC236}">
                <a16:creationId xmlns:a16="http://schemas.microsoft.com/office/drawing/2014/main" id="{0A9621C7-9F36-43AB-A3F2-AAD077F18C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7829" y="3503901"/>
            <a:ext cx="2341637" cy="156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810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7" name="Google Shape;1057;p52"/>
          <p:cNvSpPr/>
          <p:nvPr/>
        </p:nvSpPr>
        <p:spPr>
          <a:xfrm>
            <a:off x="621100" y="744938"/>
            <a:ext cx="2970900" cy="2970900"/>
          </a:xfrm>
          <a:prstGeom prst="ellipse">
            <a:avLst/>
          </a:prstGeom>
          <a:solidFill>
            <a:srgbClr val="FFE66A">
              <a:alpha val="7440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330C8D8E-9448-4A46-A6B8-19D409F0004A}"/>
              </a:ext>
            </a:extLst>
          </p:cNvPr>
          <p:cNvPicPr>
            <a:picLocks noChangeAspect="1"/>
          </p:cNvPicPr>
          <p:nvPr/>
        </p:nvPicPr>
        <p:blipFill>
          <a:blip r:embed="rId3"/>
          <a:stretch>
            <a:fillRect/>
          </a:stretch>
        </p:blipFill>
        <p:spPr>
          <a:xfrm>
            <a:off x="105584" y="0"/>
            <a:ext cx="1088211" cy="1003500"/>
          </a:xfrm>
          <a:prstGeom prst="rect">
            <a:avLst/>
          </a:prstGeom>
        </p:spPr>
      </p:pic>
      <p:sp>
        <p:nvSpPr>
          <p:cNvPr id="7" name="Google Shape;695;p43">
            <a:extLst>
              <a:ext uri="{FF2B5EF4-FFF2-40B4-BE49-F238E27FC236}">
                <a16:creationId xmlns:a16="http://schemas.microsoft.com/office/drawing/2014/main" id="{39B28D51-9331-4301-BC0F-4D89199AB4B0}"/>
              </a:ext>
            </a:extLst>
          </p:cNvPr>
          <p:cNvSpPr txBox="1">
            <a:spLocks/>
          </p:cNvSpPr>
          <p:nvPr/>
        </p:nvSpPr>
        <p:spPr>
          <a:xfrm>
            <a:off x="2088170" y="-257533"/>
            <a:ext cx="5117595" cy="115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9pPr>
          </a:lstStyle>
          <a:p>
            <a:pPr algn="ctr"/>
            <a:r>
              <a:rPr lang="en-GB" dirty="0">
                <a:solidFill>
                  <a:schemeClr val="accent4"/>
                </a:solidFill>
                <a:latin typeface="Playball" pitchFamily="2" charset="0"/>
              </a:rPr>
              <a:t>Salvation Army</a:t>
            </a:r>
            <a:endParaRPr lang="en-GB" dirty="0">
              <a:solidFill>
                <a:schemeClr val="accent4"/>
              </a:solidFill>
              <a:highlight>
                <a:schemeClr val="accent5"/>
              </a:highlight>
              <a:latin typeface="Playball" pitchFamily="2" charset="0"/>
            </a:endParaRPr>
          </a:p>
        </p:txBody>
      </p:sp>
      <p:sp>
        <p:nvSpPr>
          <p:cNvPr id="8" name="Google Shape;634;p41">
            <a:extLst>
              <a:ext uri="{FF2B5EF4-FFF2-40B4-BE49-F238E27FC236}">
                <a16:creationId xmlns:a16="http://schemas.microsoft.com/office/drawing/2014/main" id="{24CE77F7-5EE7-4534-AB67-2D7405A9A4B1}"/>
              </a:ext>
            </a:extLst>
          </p:cNvPr>
          <p:cNvSpPr txBox="1">
            <a:spLocks/>
          </p:cNvSpPr>
          <p:nvPr/>
        </p:nvSpPr>
        <p:spPr>
          <a:xfrm>
            <a:off x="3642666" y="785171"/>
            <a:ext cx="4827923" cy="1235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accent5"/>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1pPr>
            <a:lvl2pPr marL="914400" marR="0" lvl="1"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2pPr>
            <a:lvl3pPr marL="1371600" marR="0" lvl="2"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3pPr>
            <a:lvl4pPr marL="1828800" marR="0" lvl="3"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4pPr>
            <a:lvl5pPr marL="2286000" marR="0" lvl="4"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5pPr>
            <a:lvl6pPr marL="2743200" marR="0" lvl="5"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6pPr>
            <a:lvl7pPr marL="3200400" marR="0" lvl="6"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7pPr>
            <a:lvl8pPr marL="3657600" marR="0" lvl="7"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8pPr>
            <a:lvl9pPr marL="4114800" marR="0" lvl="8"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9pPr>
          </a:lstStyle>
          <a:p>
            <a:pPr marL="133350" indent="0" fontAlgn="base">
              <a:buNone/>
            </a:pPr>
            <a:r>
              <a:rPr lang="en-GB" dirty="0">
                <a:latin typeface="Maiandra GD" panose="020E0502030308020204" pitchFamily="34" charset="0"/>
              </a:rPr>
              <a:t>The Salvation Army is a worldwide Christian church. Our mission is based on our faith in Jesus Christ who wants everyone to experience life in all its fullness.</a:t>
            </a:r>
          </a:p>
        </p:txBody>
      </p:sp>
      <p:sp>
        <p:nvSpPr>
          <p:cNvPr id="9" name="AutoShape 2" descr="Contact us | The Salvation Army">
            <a:extLst>
              <a:ext uri="{FF2B5EF4-FFF2-40B4-BE49-F238E27FC236}">
                <a16:creationId xmlns:a16="http://schemas.microsoft.com/office/drawing/2014/main" id="{3A8DC0D0-7908-4862-8F76-A5558B02E7C9}"/>
              </a:ext>
            </a:extLst>
          </p:cNvPr>
          <p:cNvSpPr>
            <a:spLocks noChangeAspect="1" noChangeArrowheads="1"/>
          </p:cNvSpPr>
          <p:nvPr/>
        </p:nvSpPr>
        <p:spPr bwMode="auto">
          <a:xfrm>
            <a:off x="7320029" y="244946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4" descr="Contact us | The Salvation Army">
            <a:extLst>
              <a:ext uri="{FF2B5EF4-FFF2-40B4-BE49-F238E27FC236}">
                <a16:creationId xmlns:a16="http://schemas.microsoft.com/office/drawing/2014/main" id="{880204AD-AA43-4258-937A-36D1B0CF25C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6" descr="Contact us | The Salvation Army">
            <a:extLst>
              <a:ext uri="{FF2B5EF4-FFF2-40B4-BE49-F238E27FC236}">
                <a16:creationId xmlns:a16="http://schemas.microsoft.com/office/drawing/2014/main" id="{8009EE5C-0769-4B77-BB20-8F8A25CF08FB}"/>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Picture 11">
            <a:extLst>
              <a:ext uri="{FF2B5EF4-FFF2-40B4-BE49-F238E27FC236}">
                <a16:creationId xmlns:a16="http://schemas.microsoft.com/office/drawing/2014/main" id="{FA863AFE-EDD1-422B-AC7F-01B1E5B2ECF3}"/>
              </a:ext>
            </a:extLst>
          </p:cNvPr>
          <p:cNvPicPr>
            <a:picLocks noChangeAspect="1"/>
          </p:cNvPicPr>
          <p:nvPr/>
        </p:nvPicPr>
        <p:blipFill>
          <a:blip r:embed="rId4"/>
          <a:stretch>
            <a:fillRect/>
          </a:stretch>
        </p:blipFill>
        <p:spPr>
          <a:xfrm>
            <a:off x="1113759" y="1080766"/>
            <a:ext cx="2000250" cy="2286000"/>
          </a:xfrm>
          <a:prstGeom prst="rect">
            <a:avLst/>
          </a:prstGeom>
        </p:spPr>
      </p:pic>
      <p:pic>
        <p:nvPicPr>
          <p:cNvPr id="4104" name="Picture 8" descr="The Salvation Army Australia manages the hire-to-retire process.">
            <a:extLst>
              <a:ext uri="{FF2B5EF4-FFF2-40B4-BE49-F238E27FC236}">
                <a16:creationId xmlns:a16="http://schemas.microsoft.com/office/drawing/2014/main" id="{B1D76CAD-1F92-4795-B6D4-74CB3567A8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366" y="1944071"/>
            <a:ext cx="2538066" cy="142766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he Salvation Army's help never wavered, thanks to a quick pivot to remote  tools - Source">
            <a:extLst>
              <a:ext uri="{FF2B5EF4-FFF2-40B4-BE49-F238E27FC236}">
                <a16:creationId xmlns:a16="http://schemas.microsoft.com/office/drawing/2014/main" id="{3E5A3575-B384-42B2-9D4C-D93A89D4C1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5349" y="1718294"/>
            <a:ext cx="2016606" cy="134468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Annual Salvation Army Christmas Dinner Feeds 450 In Edmonton - Alberta &amp;  Northern Territories Division">
            <a:extLst>
              <a:ext uri="{FF2B5EF4-FFF2-40B4-BE49-F238E27FC236}">
                <a16:creationId xmlns:a16="http://schemas.microsoft.com/office/drawing/2014/main" id="{834C12E3-A8DF-46BA-841A-C8235409CC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4009" y="3519166"/>
            <a:ext cx="2338009" cy="156009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SalvationArmy.ca, Author at The Salvation Army in Canada – Page 7 of 145">
            <a:extLst>
              <a:ext uri="{FF2B5EF4-FFF2-40B4-BE49-F238E27FC236}">
                <a16:creationId xmlns:a16="http://schemas.microsoft.com/office/drawing/2014/main" id="{4E0AC861-1095-4CBF-B974-9A4C053162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5721" y="3519166"/>
            <a:ext cx="2648616" cy="13905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grpSp>
        <p:nvGrpSpPr>
          <p:cNvPr id="1140" name="Google Shape;1140;p57"/>
          <p:cNvGrpSpPr/>
          <p:nvPr/>
        </p:nvGrpSpPr>
        <p:grpSpPr>
          <a:xfrm>
            <a:off x="747701" y="1969969"/>
            <a:ext cx="3340500" cy="2729894"/>
            <a:chOff x="4883250" y="1188725"/>
            <a:chExt cx="3340500" cy="2729894"/>
          </a:xfrm>
        </p:grpSpPr>
        <p:sp>
          <p:nvSpPr>
            <p:cNvPr id="1141" name="Google Shape;1141;p57"/>
            <p:cNvSpPr/>
            <p:nvPr/>
          </p:nvSpPr>
          <p:spPr>
            <a:xfrm>
              <a:off x="5946775" y="3839675"/>
              <a:ext cx="1213235" cy="78944"/>
            </a:xfrm>
            <a:custGeom>
              <a:avLst/>
              <a:gdLst/>
              <a:ahLst/>
              <a:cxnLst/>
              <a:rect l="l" t="t" r="r" b="b"/>
              <a:pathLst>
                <a:path w="90794" h="6199" extrusionOk="0">
                  <a:moveTo>
                    <a:pt x="3875" y="0"/>
                  </a:moveTo>
                  <a:cubicBezTo>
                    <a:pt x="1761" y="0"/>
                    <a:pt x="1" y="2043"/>
                    <a:pt x="1" y="4508"/>
                  </a:cubicBezTo>
                  <a:lnTo>
                    <a:pt x="1" y="6199"/>
                  </a:lnTo>
                  <a:lnTo>
                    <a:pt x="90794" y="6199"/>
                  </a:lnTo>
                  <a:lnTo>
                    <a:pt x="90794" y="4508"/>
                  </a:lnTo>
                  <a:cubicBezTo>
                    <a:pt x="90794" y="2043"/>
                    <a:pt x="89103" y="0"/>
                    <a:pt x="8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7"/>
            <p:cNvSpPr/>
            <p:nvPr/>
          </p:nvSpPr>
          <p:spPr>
            <a:xfrm>
              <a:off x="6259573" y="3425850"/>
              <a:ext cx="588537" cy="432972"/>
            </a:xfrm>
            <a:custGeom>
              <a:avLst/>
              <a:gdLst/>
              <a:ahLst/>
              <a:cxnLst/>
              <a:rect l="l" t="t" r="r" b="b"/>
              <a:pathLst>
                <a:path w="73960" h="32402" extrusionOk="0">
                  <a:moveTo>
                    <a:pt x="7960" y="1"/>
                  </a:moveTo>
                  <a:cubicBezTo>
                    <a:pt x="5284" y="10848"/>
                    <a:pt x="2607" y="21625"/>
                    <a:pt x="1" y="32402"/>
                  </a:cubicBezTo>
                  <a:lnTo>
                    <a:pt x="73960" y="32402"/>
                  </a:lnTo>
                  <a:lnTo>
                    <a:pt x="66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7"/>
            <p:cNvSpPr/>
            <p:nvPr/>
          </p:nvSpPr>
          <p:spPr>
            <a:xfrm>
              <a:off x="4883250" y="1188725"/>
              <a:ext cx="3340500" cy="2263800"/>
            </a:xfrm>
            <a:prstGeom prst="roundRect">
              <a:avLst>
                <a:gd name="adj" fmla="val 29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 name="Google Shape;1145;p57"/>
          <p:cNvGrpSpPr/>
          <p:nvPr/>
        </p:nvGrpSpPr>
        <p:grpSpPr>
          <a:xfrm>
            <a:off x="3411975" y="368975"/>
            <a:ext cx="1030701" cy="989875"/>
            <a:chOff x="1096425" y="3707425"/>
            <a:chExt cx="1030701" cy="989875"/>
          </a:xfrm>
        </p:grpSpPr>
        <p:sp>
          <p:nvSpPr>
            <p:cNvPr id="1146" name="Google Shape;1146;p57"/>
            <p:cNvSpPr/>
            <p:nvPr/>
          </p:nvSpPr>
          <p:spPr>
            <a:xfrm>
              <a:off x="1387701" y="3986395"/>
              <a:ext cx="222317" cy="163124"/>
            </a:xfrm>
            <a:custGeom>
              <a:avLst/>
              <a:gdLst/>
              <a:ahLst/>
              <a:cxnLst/>
              <a:rect l="l" t="t" r="r" b="b"/>
              <a:pathLst>
                <a:path w="1138" h="835" extrusionOk="0">
                  <a:moveTo>
                    <a:pt x="774" y="1"/>
                  </a:moveTo>
                  <a:cubicBezTo>
                    <a:pt x="697" y="1"/>
                    <a:pt x="602" y="24"/>
                    <a:pt x="489" y="77"/>
                  </a:cubicBezTo>
                  <a:cubicBezTo>
                    <a:pt x="1" y="305"/>
                    <a:pt x="287" y="835"/>
                    <a:pt x="610" y="835"/>
                  </a:cubicBezTo>
                  <a:cubicBezTo>
                    <a:pt x="676" y="835"/>
                    <a:pt x="744" y="812"/>
                    <a:pt x="807" y="761"/>
                  </a:cubicBezTo>
                  <a:cubicBezTo>
                    <a:pt x="1113" y="510"/>
                    <a:pt x="1137" y="1"/>
                    <a:pt x="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7"/>
            <p:cNvSpPr/>
            <p:nvPr/>
          </p:nvSpPr>
          <p:spPr>
            <a:xfrm>
              <a:off x="1837998" y="3960217"/>
              <a:ext cx="156481" cy="123661"/>
            </a:xfrm>
            <a:custGeom>
              <a:avLst/>
              <a:gdLst/>
              <a:ahLst/>
              <a:cxnLst/>
              <a:rect l="l" t="t" r="r" b="b"/>
              <a:pathLst>
                <a:path w="801" h="633" extrusionOk="0">
                  <a:moveTo>
                    <a:pt x="327" y="1"/>
                  </a:moveTo>
                  <a:cubicBezTo>
                    <a:pt x="296" y="1"/>
                    <a:pt x="264" y="6"/>
                    <a:pt x="230" y="16"/>
                  </a:cubicBezTo>
                  <a:cubicBezTo>
                    <a:pt x="21" y="82"/>
                    <a:pt x="0" y="633"/>
                    <a:pt x="323" y="633"/>
                  </a:cubicBezTo>
                  <a:cubicBezTo>
                    <a:pt x="351" y="633"/>
                    <a:pt x="382" y="628"/>
                    <a:pt x="416" y="619"/>
                  </a:cubicBezTo>
                  <a:cubicBezTo>
                    <a:pt x="801" y="511"/>
                    <a:pt x="642" y="1"/>
                    <a:pt x="3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7"/>
            <p:cNvSpPr/>
            <p:nvPr/>
          </p:nvSpPr>
          <p:spPr>
            <a:xfrm>
              <a:off x="1602007" y="4207344"/>
              <a:ext cx="286785" cy="184808"/>
            </a:xfrm>
            <a:custGeom>
              <a:avLst/>
              <a:gdLst/>
              <a:ahLst/>
              <a:cxnLst/>
              <a:rect l="l" t="t" r="r" b="b"/>
              <a:pathLst>
                <a:path w="1468" h="946" extrusionOk="0">
                  <a:moveTo>
                    <a:pt x="902" y="1"/>
                  </a:moveTo>
                  <a:cubicBezTo>
                    <a:pt x="501" y="1"/>
                    <a:pt x="1" y="727"/>
                    <a:pt x="565" y="916"/>
                  </a:cubicBezTo>
                  <a:cubicBezTo>
                    <a:pt x="625" y="936"/>
                    <a:pt x="682" y="945"/>
                    <a:pt x="736" y="945"/>
                  </a:cubicBezTo>
                  <a:cubicBezTo>
                    <a:pt x="1236" y="945"/>
                    <a:pt x="1468" y="168"/>
                    <a:pt x="992" y="14"/>
                  </a:cubicBezTo>
                  <a:cubicBezTo>
                    <a:pt x="963" y="5"/>
                    <a:pt x="933" y="1"/>
                    <a:pt x="9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7"/>
            <p:cNvSpPr/>
            <p:nvPr/>
          </p:nvSpPr>
          <p:spPr>
            <a:xfrm>
              <a:off x="1664130" y="4549219"/>
              <a:ext cx="217042" cy="148081"/>
            </a:xfrm>
            <a:custGeom>
              <a:avLst/>
              <a:gdLst/>
              <a:ahLst/>
              <a:cxnLst/>
              <a:rect l="l" t="t" r="r" b="b"/>
              <a:pathLst>
                <a:path w="1111" h="758" extrusionOk="0">
                  <a:moveTo>
                    <a:pt x="516" y="0"/>
                  </a:moveTo>
                  <a:cubicBezTo>
                    <a:pt x="439" y="0"/>
                    <a:pt x="355" y="19"/>
                    <a:pt x="266" y="63"/>
                  </a:cubicBezTo>
                  <a:cubicBezTo>
                    <a:pt x="0" y="198"/>
                    <a:pt x="100" y="758"/>
                    <a:pt x="469" y="758"/>
                  </a:cubicBezTo>
                  <a:cubicBezTo>
                    <a:pt x="529" y="758"/>
                    <a:pt x="596" y="743"/>
                    <a:pt x="669" y="709"/>
                  </a:cubicBezTo>
                  <a:cubicBezTo>
                    <a:pt x="1111" y="506"/>
                    <a:pt x="913" y="0"/>
                    <a:pt x="5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7"/>
            <p:cNvSpPr/>
            <p:nvPr/>
          </p:nvSpPr>
          <p:spPr>
            <a:xfrm>
              <a:off x="1998776" y="4304437"/>
              <a:ext cx="128350" cy="123661"/>
            </a:xfrm>
            <a:custGeom>
              <a:avLst/>
              <a:gdLst/>
              <a:ahLst/>
              <a:cxnLst/>
              <a:rect l="l" t="t" r="r" b="b"/>
              <a:pathLst>
                <a:path w="657" h="633" extrusionOk="0">
                  <a:moveTo>
                    <a:pt x="331" y="0"/>
                  </a:moveTo>
                  <a:cubicBezTo>
                    <a:pt x="228" y="0"/>
                    <a:pt x="123" y="60"/>
                    <a:pt x="77" y="186"/>
                  </a:cubicBezTo>
                  <a:cubicBezTo>
                    <a:pt x="0" y="394"/>
                    <a:pt x="183" y="633"/>
                    <a:pt x="354" y="633"/>
                  </a:cubicBezTo>
                  <a:cubicBezTo>
                    <a:pt x="438" y="633"/>
                    <a:pt x="519" y="575"/>
                    <a:pt x="566" y="429"/>
                  </a:cubicBezTo>
                  <a:cubicBezTo>
                    <a:pt x="656" y="152"/>
                    <a:pt x="496" y="0"/>
                    <a:pt x="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7"/>
            <p:cNvSpPr/>
            <p:nvPr/>
          </p:nvSpPr>
          <p:spPr>
            <a:xfrm>
              <a:off x="1288070" y="4390980"/>
              <a:ext cx="219973" cy="106861"/>
            </a:xfrm>
            <a:custGeom>
              <a:avLst/>
              <a:gdLst/>
              <a:ahLst/>
              <a:cxnLst/>
              <a:rect l="l" t="t" r="r" b="b"/>
              <a:pathLst>
                <a:path w="1126" h="547" extrusionOk="0">
                  <a:moveTo>
                    <a:pt x="513" y="0"/>
                  </a:moveTo>
                  <a:cubicBezTo>
                    <a:pt x="444" y="0"/>
                    <a:pt x="374" y="14"/>
                    <a:pt x="311" y="47"/>
                  </a:cubicBezTo>
                  <a:cubicBezTo>
                    <a:pt x="53" y="176"/>
                    <a:pt x="1" y="546"/>
                    <a:pt x="337" y="546"/>
                  </a:cubicBezTo>
                  <a:cubicBezTo>
                    <a:pt x="410" y="546"/>
                    <a:pt x="500" y="529"/>
                    <a:pt x="610" y="489"/>
                  </a:cubicBezTo>
                  <a:cubicBezTo>
                    <a:pt x="1125" y="305"/>
                    <a:pt x="832" y="0"/>
                    <a:pt x="5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7"/>
            <p:cNvSpPr/>
            <p:nvPr/>
          </p:nvSpPr>
          <p:spPr>
            <a:xfrm>
              <a:off x="1096425" y="4093255"/>
              <a:ext cx="149644" cy="120145"/>
            </a:xfrm>
            <a:custGeom>
              <a:avLst/>
              <a:gdLst/>
              <a:ahLst/>
              <a:cxnLst/>
              <a:rect l="l" t="t" r="r" b="b"/>
              <a:pathLst>
                <a:path w="766" h="615" extrusionOk="0">
                  <a:moveTo>
                    <a:pt x="436" y="0"/>
                  </a:moveTo>
                  <a:cubicBezTo>
                    <a:pt x="336" y="0"/>
                    <a:pt x="241" y="44"/>
                    <a:pt x="176" y="123"/>
                  </a:cubicBezTo>
                  <a:cubicBezTo>
                    <a:pt x="1" y="304"/>
                    <a:pt x="29" y="574"/>
                    <a:pt x="357" y="612"/>
                  </a:cubicBezTo>
                  <a:cubicBezTo>
                    <a:pt x="368" y="614"/>
                    <a:pt x="380" y="614"/>
                    <a:pt x="391" y="614"/>
                  </a:cubicBezTo>
                  <a:cubicBezTo>
                    <a:pt x="695" y="614"/>
                    <a:pt x="766" y="129"/>
                    <a:pt x="532" y="14"/>
                  </a:cubicBezTo>
                  <a:cubicBezTo>
                    <a:pt x="500" y="5"/>
                    <a:pt x="468" y="0"/>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7"/>
            <p:cNvSpPr/>
            <p:nvPr/>
          </p:nvSpPr>
          <p:spPr>
            <a:xfrm>
              <a:off x="1219109" y="3828351"/>
              <a:ext cx="173282" cy="108033"/>
            </a:xfrm>
            <a:custGeom>
              <a:avLst/>
              <a:gdLst/>
              <a:ahLst/>
              <a:cxnLst/>
              <a:rect l="l" t="t" r="r" b="b"/>
              <a:pathLst>
                <a:path w="887" h="553" extrusionOk="0">
                  <a:moveTo>
                    <a:pt x="305" y="1"/>
                  </a:moveTo>
                  <a:cubicBezTo>
                    <a:pt x="267" y="1"/>
                    <a:pt x="231" y="9"/>
                    <a:pt x="199" y="27"/>
                  </a:cubicBezTo>
                  <a:cubicBezTo>
                    <a:pt x="43" y="113"/>
                    <a:pt x="0" y="552"/>
                    <a:pt x="300" y="552"/>
                  </a:cubicBezTo>
                  <a:cubicBezTo>
                    <a:pt x="347" y="552"/>
                    <a:pt x="403" y="541"/>
                    <a:pt x="469" y="516"/>
                  </a:cubicBezTo>
                  <a:cubicBezTo>
                    <a:pt x="886" y="359"/>
                    <a:pt x="560" y="1"/>
                    <a:pt x="3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7"/>
            <p:cNvSpPr/>
            <p:nvPr/>
          </p:nvSpPr>
          <p:spPr>
            <a:xfrm>
              <a:off x="1582081" y="3707425"/>
              <a:ext cx="219973" cy="131671"/>
            </a:xfrm>
            <a:custGeom>
              <a:avLst/>
              <a:gdLst/>
              <a:ahLst/>
              <a:cxnLst/>
              <a:rect l="l" t="t" r="r" b="b"/>
              <a:pathLst>
                <a:path w="1126" h="674" extrusionOk="0">
                  <a:moveTo>
                    <a:pt x="450" y="0"/>
                  </a:moveTo>
                  <a:cubicBezTo>
                    <a:pt x="420" y="0"/>
                    <a:pt x="391" y="5"/>
                    <a:pt x="363" y="14"/>
                  </a:cubicBezTo>
                  <a:cubicBezTo>
                    <a:pt x="1" y="136"/>
                    <a:pt x="23" y="673"/>
                    <a:pt x="431" y="673"/>
                  </a:cubicBezTo>
                  <a:cubicBezTo>
                    <a:pt x="483" y="673"/>
                    <a:pt x="541" y="665"/>
                    <a:pt x="605" y="646"/>
                  </a:cubicBezTo>
                  <a:cubicBezTo>
                    <a:pt x="1126" y="489"/>
                    <a:pt x="762" y="0"/>
                    <a:pt x="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57"/>
          <p:cNvGrpSpPr/>
          <p:nvPr/>
        </p:nvGrpSpPr>
        <p:grpSpPr>
          <a:xfrm>
            <a:off x="1342970" y="4041480"/>
            <a:ext cx="839056" cy="737083"/>
            <a:chOff x="5714445" y="186905"/>
            <a:chExt cx="839056" cy="737083"/>
          </a:xfrm>
        </p:grpSpPr>
        <p:sp>
          <p:nvSpPr>
            <p:cNvPr id="1156" name="Google Shape;1156;p57"/>
            <p:cNvSpPr/>
            <p:nvPr/>
          </p:nvSpPr>
          <p:spPr>
            <a:xfrm>
              <a:off x="5814076" y="213083"/>
              <a:ext cx="222317" cy="163124"/>
            </a:xfrm>
            <a:custGeom>
              <a:avLst/>
              <a:gdLst/>
              <a:ahLst/>
              <a:cxnLst/>
              <a:rect l="l" t="t" r="r" b="b"/>
              <a:pathLst>
                <a:path w="1138" h="835" extrusionOk="0">
                  <a:moveTo>
                    <a:pt x="774" y="1"/>
                  </a:moveTo>
                  <a:cubicBezTo>
                    <a:pt x="697" y="1"/>
                    <a:pt x="602" y="24"/>
                    <a:pt x="489" y="77"/>
                  </a:cubicBezTo>
                  <a:cubicBezTo>
                    <a:pt x="1" y="305"/>
                    <a:pt x="287" y="835"/>
                    <a:pt x="610" y="835"/>
                  </a:cubicBezTo>
                  <a:cubicBezTo>
                    <a:pt x="676" y="835"/>
                    <a:pt x="744" y="812"/>
                    <a:pt x="807" y="761"/>
                  </a:cubicBezTo>
                  <a:cubicBezTo>
                    <a:pt x="1113" y="510"/>
                    <a:pt x="1137" y="1"/>
                    <a:pt x="7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7"/>
            <p:cNvSpPr/>
            <p:nvPr/>
          </p:nvSpPr>
          <p:spPr>
            <a:xfrm>
              <a:off x="6264373" y="186905"/>
              <a:ext cx="156481" cy="123661"/>
            </a:xfrm>
            <a:custGeom>
              <a:avLst/>
              <a:gdLst/>
              <a:ahLst/>
              <a:cxnLst/>
              <a:rect l="l" t="t" r="r" b="b"/>
              <a:pathLst>
                <a:path w="801" h="633" extrusionOk="0">
                  <a:moveTo>
                    <a:pt x="327" y="1"/>
                  </a:moveTo>
                  <a:cubicBezTo>
                    <a:pt x="296" y="1"/>
                    <a:pt x="264" y="6"/>
                    <a:pt x="230" y="16"/>
                  </a:cubicBezTo>
                  <a:cubicBezTo>
                    <a:pt x="21" y="82"/>
                    <a:pt x="0" y="633"/>
                    <a:pt x="323" y="633"/>
                  </a:cubicBezTo>
                  <a:cubicBezTo>
                    <a:pt x="351" y="633"/>
                    <a:pt x="382" y="628"/>
                    <a:pt x="416" y="619"/>
                  </a:cubicBezTo>
                  <a:cubicBezTo>
                    <a:pt x="801" y="511"/>
                    <a:pt x="642" y="1"/>
                    <a:pt x="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7"/>
            <p:cNvSpPr/>
            <p:nvPr/>
          </p:nvSpPr>
          <p:spPr>
            <a:xfrm>
              <a:off x="6028382" y="434032"/>
              <a:ext cx="286785" cy="184808"/>
            </a:xfrm>
            <a:custGeom>
              <a:avLst/>
              <a:gdLst/>
              <a:ahLst/>
              <a:cxnLst/>
              <a:rect l="l" t="t" r="r" b="b"/>
              <a:pathLst>
                <a:path w="1468" h="946" extrusionOk="0">
                  <a:moveTo>
                    <a:pt x="902" y="1"/>
                  </a:moveTo>
                  <a:cubicBezTo>
                    <a:pt x="501" y="1"/>
                    <a:pt x="1" y="727"/>
                    <a:pt x="565" y="916"/>
                  </a:cubicBezTo>
                  <a:cubicBezTo>
                    <a:pt x="625" y="936"/>
                    <a:pt x="682" y="945"/>
                    <a:pt x="736" y="945"/>
                  </a:cubicBezTo>
                  <a:cubicBezTo>
                    <a:pt x="1236" y="945"/>
                    <a:pt x="1468" y="168"/>
                    <a:pt x="992" y="14"/>
                  </a:cubicBezTo>
                  <a:cubicBezTo>
                    <a:pt x="963" y="5"/>
                    <a:pt x="933" y="1"/>
                    <a:pt x="9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7"/>
            <p:cNvSpPr/>
            <p:nvPr/>
          </p:nvSpPr>
          <p:spPr>
            <a:xfrm>
              <a:off x="6090505" y="775907"/>
              <a:ext cx="217042" cy="148081"/>
            </a:xfrm>
            <a:custGeom>
              <a:avLst/>
              <a:gdLst/>
              <a:ahLst/>
              <a:cxnLst/>
              <a:rect l="l" t="t" r="r" b="b"/>
              <a:pathLst>
                <a:path w="1111" h="758" extrusionOk="0">
                  <a:moveTo>
                    <a:pt x="516" y="0"/>
                  </a:moveTo>
                  <a:cubicBezTo>
                    <a:pt x="439" y="0"/>
                    <a:pt x="355" y="19"/>
                    <a:pt x="266" y="63"/>
                  </a:cubicBezTo>
                  <a:cubicBezTo>
                    <a:pt x="0" y="198"/>
                    <a:pt x="100" y="758"/>
                    <a:pt x="469" y="758"/>
                  </a:cubicBezTo>
                  <a:cubicBezTo>
                    <a:pt x="529" y="758"/>
                    <a:pt x="596" y="743"/>
                    <a:pt x="669" y="709"/>
                  </a:cubicBezTo>
                  <a:cubicBezTo>
                    <a:pt x="1111" y="506"/>
                    <a:pt x="913" y="0"/>
                    <a:pt x="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7"/>
            <p:cNvSpPr/>
            <p:nvPr/>
          </p:nvSpPr>
          <p:spPr>
            <a:xfrm>
              <a:off x="6425151" y="531124"/>
              <a:ext cx="128350" cy="123661"/>
            </a:xfrm>
            <a:custGeom>
              <a:avLst/>
              <a:gdLst/>
              <a:ahLst/>
              <a:cxnLst/>
              <a:rect l="l" t="t" r="r" b="b"/>
              <a:pathLst>
                <a:path w="657" h="633" extrusionOk="0">
                  <a:moveTo>
                    <a:pt x="331" y="0"/>
                  </a:moveTo>
                  <a:cubicBezTo>
                    <a:pt x="228" y="0"/>
                    <a:pt x="123" y="60"/>
                    <a:pt x="77" y="186"/>
                  </a:cubicBezTo>
                  <a:cubicBezTo>
                    <a:pt x="0" y="394"/>
                    <a:pt x="183" y="633"/>
                    <a:pt x="354" y="633"/>
                  </a:cubicBezTo>
                  <a:cubicBezTo>
                    <a:pt x="438" y="633"/>
                    <a:pt x="519" y="575"/>
                    <a:pt x="566" y="429"/>
                  </a:cubicBezTo>
                  <a:cubicBezTo>
                    <a:pt x="656" y="152"/>
                    <a:pt x="496" y="0"/>
                    <a:pt x="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7"/>
            <p:cNvSpPr/>
            <p:nvPr/>
          </p:nvSpPr>
          <p:spPr>
            <a:xfrm>
              <a:off x="5714445" y="617667"/>
              <a:ext cx="219973" cy="106861"/>
            </a:xfrm>
            <a:custGeom>
              <a:avLst/>
              <a:gdLst/>
              <a:ahLst/>
              <a:cxnLst/>
              <a:rect l="l" t="t" r="r" b="b"/>
              <a:pathLst>
                <a:path w="1126" h="547" extrusionOk="0">
                  <a:moveTo>
                    <a:pt x="513" y="0"/>
                  </a:moveTo>
                  <a:cubicBezTo>
                    <a:pt x="444" y="0"/>
                    <a:pt x="374" y="14"/>
                    <a:pt x="311" y="47"/>
                  </a:cubicBezTo>
                  <a:cubicBezTo>
                    <a:pt x="53" y="176"/>
                    <a:pt x="1" y="546"/>
                    <a:pt x="337" y="546"/>
                  </a:cubicBezTo>
                  <a:cubicBezTo>
                    <a:pt x="410" y="546"/>
                    <a:pt x="500" y="529"/>
                    <a:pt x="610" y="489"/>
                  </a:cubicBezTo>
                  <a:cubicBezTo>
                    <a:pt x="1125" y="305"/>
                    <a:pt x="832" y="0"/>
                    <a:pt x="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22" name="Picture 2" descr="Pennies' retailers raise thousands for BBC Children in Need, all year round  | Pennies">
            <a:extLst>
              <a:ext uri="{FF2B5EF4-FFF2-40B4-BE49-F238E27FC236}">
                <a16:creationId xmlns:a16="http://schemas.microsoft.com/office/drawing/2014/main" id="{F1A81479-6F34-4196-8733-51D66073A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704" y="2177252"/>
            <a:ext cx="2923927" cy="1858528"/>
          </a:xfrm>
          <a:prstGeom prst="rect">
            <a:avLst/>
          </a:prstGeom>
          <a:noFill/>
          <a:extLst>
            <a:ext uri="{909E8E84-426E-40DD-AFC4-6F175D3DCCD1}">
              <a14:hiddenFill xmlns:a14="http://schemas.microsoft.com/office/drawing/2010/main">
                <a:solidFill>
                  <a:srgbClr val="FFFFFF"/>
                </a:solidFill>
              </a14:hiddenFill>
            </a:ext>
          </a:extLst>
        </p:spPr>
      </p:pic>
      <p:sp>
        <p:nvSpPr>
          <p:cNvPr id="31" name="Google Shape;695;p43">
            <a:extLst>
              <a:ext uri="{FF2B5EF4-FFF2-40B4-BE49-F238E27FC236}">
                <a16:creationId xmlns:a16="http://schemas.microsoft.com/office/drawing/2014/main" id="{C67C9AD1-5661-4621-9AFF-D6476DDC0650}"/>
              </a:ext>
            </a:extLst>
          </p:cNvPr>
          <p:cNvSpPr txBox="1">
            <a:spLocks/>
          </p:cNvSpPr>
          <p:nvPr/>
        </p:nvSpPr>
        <p:spPr>
          <a:xfrm>
            <a:off x="-977716" y="-378891"/>
            <a:ext cx="5117595" cy="115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9pPr>
          </a:lstStyle>
          <a:p>
            <a:pPr algn="ctr"/>
            <a:r>
              <a:rPr lang="en-GB" dirty="0">
                <a:solidFill>
                  <a:schemeClr val="accent4"/>
                </a:solidFill>
                <a:latin typeface="Playball" pitchFamily="2" charset="0"/>
              </a:rPr>
              <a:t>Children in Need</a:t>
            </a:r>
            <a:endParaRPr lang="en-GB" dirty="0">
              <a:solidFill>
                <a:schemeClr val="accent4"/>
              </a:solidFill>
              <a:highlight>
                <a:schemeClr val="accent5"/>
              </a:highlight>
              <a:latin typeface="Playball" pitchFamily="2" charset="0"/>
            </a:endParaRPr>
          </a:p>
        </p:txBody>
      </p:sp>
      <p:sp>
        <p:nvSpPr>
          <p:cNvPr id="32" name="Google Shape;634;p41">
            <a:extLst>
              <a:ext uri="{FF2B5EF4-FFF2-40B4-BE49-F238E27FC236}">
                <a16:creationId xmlns:a16="http://schemas.microsoft.com/office/drawing/2014/main" id="{0B59E26A-3CE2-4EE0-BFA3-24037499AA54}"/>
              </a:ext>
            </a:extLst>
          </p:cNvPr>
          <p:cNvSpPr txBox="1">
            <a:spLocks/>
          </p:cNvSpPr>
          <p:nvPr/>
        </p:nvSpPr>
        <p:spPr>
          <a:xfrm>
            <a:off x="159416" y="741300"/>
            <a:ext cx="3235809" cy="1235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accent5"/>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1pPr>
            <a:lvl2pPr marL="914400" marR="0" lvl="1"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2pPr>
            <a:lvl3pPr marL="1371600" marR="0" lvl="2"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3pPr>
            <a:lvl4pPr marL="1828800" marR="0" lvl="3"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4pPr>
            <a:lvl5pPr marL="2286000" marR="0" lvl="4"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5pPr>
            <a:lvl6pPr marL="2743200" marR="0" lvl="5"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6pPr>
            <a:lvl7pPr marL="3200400" marR="0" lvl="6"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7pPr>
            <a:lvl8pPr marL="3657600" marR="0" lvl="7"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8pPr>
            <a:lvl9pPr marL="4114800" marR="0" lvl="8"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9pPr>
          </a:lstStyle>
          <a:p>
            <a:pPr marL="133350" indent="0" fontAlgn="base">
              <a:buNone/>
            </a:pPr>
            <a:r>
              <a:rPr lang="en-GB" dirty="0">
                <a:latin typeface="Maiandra GD" panose="020E0502030308020204" pitchFamily="34" charset="0"/>
              </a:rPr>
              <a:t>BBC Children in Need is currently supporting over 2400 local charities and projects in communities across the UK</a:t>
            </a:r>
          </a:p>
        </p:txBody>
      </p:sp>
      <p:pic>
        <p:nvPicPr>
          <p:cNvPr id="5124" name="Picture 4" descr="25 BBC Children in Need Fundraising Ideas for Kids - Twinkl">
            <a:extLst>
              <a:ext uri="{FF2B5EF4-FFF2-40B4-BE49-F238E27FC236}">
                <a16:creationId xmlns:a16="http://schemas.microsoft.com/office/drawing/2014/main" id="{026407B6-1EB1-49BD-A1C3-5A644F1D40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7104" y="2811128"/>
            <a:ext cx="4146439" cy="23323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3B9A3D3-C661-4D9F-B51A-9939DFFB8124}"/>
              </a:ext>
            </a:extLst>
          </p:cNvPr>
          <p:cNvPicPr>
            <a:picLocks noChangeAspect="1"/>
          </p:cNvPicPr>
          <p:nvPr/>
        </p:nvPicPr>
        <p:blipFill>
          <a:blip r:embed="rId5"/>
          <a:stretch>
            <a:fillRect/>
          </a:stretch>
        </p:blipFill>
        <p:spPr>
          <a:xfrm>
            <a:off x="5776650" y="230105"/>
            <a:ext cx="3253726" cy="1049400"/>
          </a:xfrm>
          <a:prstGeom prst="rect">
            <a:avLst/>
          </a:prstGeom>
        </p:spPr>
      </p:pic>
      <p:pic>
        <p:nvPicPr>
          <p:cNvPr id="5126" name="Picture 6" descr="Thank you to everyone for getting behind the BBC Children in Need appeal">
            <a:extLst>
              <a:ext uri="{FF2B5EF4-FFF2-40B4-BE49-F238E27FC236}">
                <a16:creationId xmlns:a16="http://schemas.microsoft.com/office/drawing/2014/main" id="{6519D6BC-8B46-49EA-A195-B0A8554695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8758" y="1371589"/>
            <a:ext cx="1921565" cy="192156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Where to see the BBC Children in need Rickshaw Challenge in Sunderland -  MySunderland">
            <a:extLst>
              <a:ext uri="{FF2B5EF4-FFF2-40B4-BE49-F238E27FC236}">
                <a16:creationId xmlns:a16="http://schemas.microsoft.com/office/drawing/2014/main" id="{19553D82-12DB-4F0F-A78C-6EC9310C22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3265" y="3342772"/>
            <a:ext cx="2028101" cy="1521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CA2D897-32F3-4A4C-A24D-E9F7B346733E}"/>
              </a:ext>
            </a:extLst>
          </p:cNvPr>
          <p:cNvPicPr>
            <a:picLocks noChangeAspect="1"/>
          </p:cNvPicPr>
          <p:nvPr/>
        </p:nvPicPr>
        <p:blipFill>
          <a:blip r:embed="rId8"/>
          <a:stretch>
            <a:fillRect/>
          </a:stretch>
        </p:blipFill>
        <p:spPr>
          <a:xfrm>
            <a:off x="4570895" y="194647"/>
            <a:ext cx="1001219" cy="98232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grpSp>
        <p:nvGrpSpPr>
          <p:cNvPr id="990" name="Google Shape;990;p49"/>
          <p:cNvGrpSpPr/>
          <p:nvPr/>
        </p:nvGrpSpPr>
        <p:grpSpPr>
          <a:xfrm>
            <a:off x="744975" y="3392650"/>
            <a:ext cx="1030701" cy="989875"/>
            <a:chOff x="1096425" y="3707425"/>
            <a:chExt cx="1030701" cy="989875"/>
          </a:xfrm>
        </p:grpSpPr>
        <p:sp>
          <p:nvSpPr>
            <p:cNvPr id="991" name="Google Shape;991;p49"/>
            <p:cNvSpPr/>
            <p:nvPr/>
          </p:nvSpPr>
          <p:spPr>
            <a:xfrm>
              <a:off x="1387701" y="3986395"/>
              <a:ext cx="222317" cy="163124"/>
            </a:xfrm>
            <a:custGeom>
              <a:avLst/>
              <a:gdLst/>
              <a:ahLst/>
              <a:cxnLst/>
              <a:rect l="l" t="t" r="r" b="b"/>
              <a:pathLst>
                <a:path w="1138" h="835" extrusionOk="0">
                  <a:moveTo>
                    <a:pt x="774" y="1"/>
                  </a:moveTo>
                  <a:cubicBezTo>
                    <a:pt x="697" y="1"/>
                    <a:pt x="602" y="24"/>
                    <a:pt x="489" y="77"/>
                  </a:cubicBezTo>
                  <a:cubicBezTo>
                    <a:pt x="1" y="305"/>
                    <a:pt x="287" y="835"/>
                    <a:pt x="610" y="835"/>
                  </a:cubicBezTo>
                  <a:cubicBezTo>
                    <a:pt x="676" y="835"/>
                    <a:pt x="744" y="812"/>
                    <a:pt x="807" y="761"/>
                  </a:cubicBezTo>
                  <a:cubicBezTo>
                    <a:pt x="1113" y="510"/>
                    <a:pt x="1137" y="1"/>
                    <a:pt x="7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9"/>
            <p:cNvSpPr/>
            <p:nvPr/>
          </p:nvSpPr>
          <p:spPr>
            <a:xfrm>
              <a:off x="1837998" y="3960217"/>
              <a:ext cx="156481" cy="123661"/>
            </a:xfrm>
            <a:custGeom>
              <a:avLst/>
              <a:gdLst/>
              <a:ahLst/>
              <a:cxnLst/>
              <a:rect l="l" t="t" r="r" b="b"/>
              <a:pathLst>
                <a:path w="801" h="633" extrusionOk="0">
                  <a:moveTo>
                    <a:pt x="327" y="1"/>
                  </a:moveTo>
                  <a:cubicBezTo>
                    <a:pt x="296" y="1"/>
                    <a:pt x="264" y="6"/>
                    <a:pt x="230" y="16"/>
                  </a:cubicBezTo>
                  <a:cubicBezTo>
                    <a:pt x="21" y="82"/>
                    <a:pt x="0" y="633"/>
                    <a:pt x="323" y="633"/>
                  </a:cubicBezTo>
                  <a:cubicBezTo>
                    <a:pt x="351" y="633"/>
                    <a:pt x="382" y="628"/>
                    <a:pt x="416" y="619"/>
                  </a:cubicBezTo>
                  <a:cubicBezTo>
                    <a:pt x="801" y="511"/>
                    <a:pt x="642" y="1"/>
                    <a:pt x="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9"/>
            <p:cNvSpPr/>
            <p:nvPr/>
          </p:nvSpPr>
          <p:spPr>
            <a:xfrm>
              <a:off x="1602007" y="4207344"/>
              <a:ext cx="286785" cy="184808"/>
            </a:xfrm>
            <a:custGeom>
              <a:avLst/>
              <a:gdLst/>
              <a:ahLst/>
              <a:cxnLst/>
              <a:rect l="l" t="t" r="r" b="b"/>
              <a:pathLst>
                <a:path w="1468" h="946" extrusionOk="0">
                  <a:moveTo>
                    <a:pt x="902" y="1"/>
                  </a:moveTo>
                  <a:cubicBezTo>
                    <a:pt x="501" y="1"/>
                    <a:pt x="1" y="727"/>
                    <a:pt x="565" y="916"/>
                  </a:cubicBezTo>
                  <a:cubicBezTo>
                    <a:pt x="625" y="936"/>
                    <a:pt x="682" y="945"/>
                    <a:pt x="736" y="945"/>
                  </a:cubicBezTo>
                  <a:cubicBezTo>
                    <a:pt x="1236" y="945"/>
                    <a:pt x="1468" y="168"/>
                    <a:pt x="992" y="14"/>
                  </a:cubicBezTo>
                  <a:cubicBezTo>
                    <a:pt x="963" y="5"/>
                    <a:pt x="933" y="1"/>
                    <a:pt x="9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9"/>
            <p:cNvSpPr/>
            <p:nvPr/>
          </p:nvSpPr>
          <p:spPr>
            <a:xfrm>
              <a:off x="1664130" y="4549219"/>
              <a:ext cx="217042" cy="148081"/>
            </a:xfrm>
            <a:custGeom>
              <a:avLst/>
              <a:gdLst/>
              <a:ahLst/>
              <a:cxnLst/>
              <a:rect l="l" t="t" r="r" b="b"/>
              <a:pathLst>
                <a:path w="1111" h="758" extrusionOk="0">
                  <a:moveTo>
                    <a:pt x="516" y="0"/>
                  </a:moveTo>
                  <a:cubicBezTo>
                    <a:pt x="439" y="0"/>
                    <a:pt x="355" y="19"/>
                    <a:pt x="266" y="63"/>
                  </a:cubicBezTo>
                  <a:cubicBezTo>
                    <a:pt x="0" y="198"/>
                    <a:pt x="100" y="758"/>
                    <a:pt x="469" y="758"/>
                  </a:cubicBezTo>
                  <a:cubicBezTo>
                    <a:pt x="529" y="758"/>
                    <a:pt x="596" y="743"/>
                    <a:pt x="669" y="709"/>
                  </a:cubicBezTo>
                  <a:cubicBezTo>
                    <a:pt x="1111" y="506"/>
                    <a:pt x="913" y="0"/>
                    <a:pt x="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9"/>
            <p:cNvSpPr/>
            <p:nvPr/>
          </p:nvSpPr>
          <p:spPr>
            <a:xfrm>
              <a:off x="1998776" y="4304437"/>
              <a:ext cx="128350" cy="123661"/>
            </a:xfrm>
            <a:custGeom>
              <a:avLst/>
              <a:gdLst/>
              <a:ahLst/>
              <a:cxnLst/>
              <a:rect l="l" t="t" r="r" b="b"/>
              <a:pathLst>
                <a:path w="657" h="633" extrusionOk="0">
                  <a:moveTo>
                    <a:pt x="331" y="0"/>
                  </a:moveTo>
                  <a:cubicBezTo>
                    <a:pt x="228" y="0"/>
                    <a:pt x="123" y="60"/>
                    <a:pt x="77" y="186"/>
                  </a:cubicBezTo>
                  <a:cubicBezTo>
                    <a:pt x="0" y="394"/>
                    <a:pt x="183" y="633"/>
                    <a:pt x="354" y="633"/>
                  </a:cubicBezTo>
                  <a:cubicBezTo>
                    <a:pt x="438" y="633"/>
                    <a:pt x="519" y="575"/>
                    <a:pt x="566" y="429"/>
                  </a:cubicBezTo>
                  <a:cubicBezTo>
                    <a:pt x="656" y="152"/>
                    <a:pt x="496" y="0"/>
                    <a:pt x="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9"/>
            <p:cNvSpPr/>
            <p:nvPr/>
          </p:nvSpPr>
          <p:spPr>
            <a:xfrm>
              <a:off x="1288070" y="4390980"/>
              <a:ext cx="219973" cy="106861"/>
            </a:xfrm>
            <a:custGeom>
              <a:avLst/>
              <a:gdLst/>
              <a:ahLst/>
              <a:cxnLst/>
              <a:rect l="l" t="t" r="r" b="b"/>
              <a:pathLst>
                <a:path w="1126" h="547" extrusionOk="0">
                  <a:moveTo>
                    <a:pt x="513" y="0"/>
                  </a:moveTo>
                  <a:cubicBezTo>
                    <a:pt x="444" y="0"/>
                    <a:pt x="374" y="14"/>
                    <a:pt x="311" y="47"/>
                  </a:cubicBezTo>
                  <a:cubicBezTo>
                    <a:pt x="53" y="176"/>
                    <a:pt x="1" y="546"/>
                    <a:pt x="337" y="546"/>
                  </a:cubicBezTo>
                  <a:cubicBezTo>
                    <a:pt x="410" y="546"/>
                    <a:pt x="500" y="529"/>
                    <a:pt x="610" y="489"/>
                  </a:cubicBezTo>
                  <a:cubicBezTo>
                    <a:pt x="1125" y="305"/>
                    <a:pt x="832" y="0"/>
                    <a:pt x="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9"/>
            <p:cNvSpPr/>
            <p:nvPr/>
          </p:nvSpPr>
          <p:spPr>
            <a:xfrm>
              <a:off x="1096425" y="4093255"/>
              <a:ext cx="149644" cy="120145"/>
            </a:xfrm>
            <a:custGeom>
              <a:avLst/>
              <a:gdLst/>
              <a:ahLst/>
              <a:cxnLst/>
              <a:rect l="l" t="t" r="r" b="b"/>
              <a:pathLst>
                <a:path w="766" h="615" extrusionOk="0">
                  <a:moveTo>
                    <a:pt x="436" y="0"/>
                  </a:moveTo>
                  <a:cubicBezTo>
                    <a:pt x="336" y="0"/>
                    <a:pt x="241" y="44"/>
                    <a:pt x="176" y="123"/>
                  </a:cubicBezTo>
                  <a:cubicBezTo>
                    <a:pt x="1" y="304"/>
                    <a:pt x="29" y="574"/>
                    <a:pt x="357" y="612"/>
                  </a:cubicBezTo>
                  <a:cubicBezTo>
                    <a:pt x="368" y="614"/>
                    <a:pt x="380" y="614"/>
                    <a:pt x="391" y="614"/>
                  </a:cubicBezTo>
                  <a:cubicBezTo>
                    <a:pt x="695" y="614"/>
                    <a:pt x="766" y="129"/>
                    <a:pt x="532" y="14"/>
                  </a:cubicBezTo>
                  <a:cubicBezTo>
                    <a:pt x="500" y="5"/>
                    <a:pt x="468" y="0"/>
                    <a:pt x="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9"/>
            <p:cNvSpPr/>
            <p:nvPr/>
          </p:nvSpPr>
          <p:spPr>
            <a:xfrm>
              <a:off x="1219109" y="3828351"/>
              <a:ext cx="173282" cy="108033"/>
            </a:xfrm>
            <a:custGeom>
              <a:avLst/>
              <a:gdLst/>
              <a:ahLst/>
              <a:cxnLst/>
              <a:rect l="l" t="t" r="r" b="b"/>
              <a:pathLst>
                <a:path w="887" h="553" extrusionOk="0">
                  <a:moveTo>
                    <a:pt x="305" y="1"/>
                  </a:moveTo>
                  <a:cubicBezTo>
                    <a:pt x="267" y="1"/>
                    <a:pt x="231" y="9"/>
                    <a:pt x="199" y="27"/>
                  </a:cubicBezTo>
                  <a:cubicBezTo>
                    <a:pt x="43" y="113"/>
                    <a:pt x="0" y="552"/>
                    <a:pt x="300" y="552"/>
                  </a:cubicBezTo>
                  <a:cubicBezTo>
                    <a:pt x="347" y="552"/>
                    <a:pt x="403" y="541"/>
                    <a:pt x="469" y="516"/>
                  </a:cubicBezTo>
                  <a:cubicBezTo>
                    <a:pt x="886" y="359"/>
                    <a:pt x="560" y="1"/>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9"/>
            <p:cNvSpPr/>
            <p:nvPr/>
          </p:nvSpPr>
          <p:spPr>
            <a:xfrm>
              <a:off x="1582081" y="3707425"/>
              <a:ext cx="219973" cy="131671"/>
            </a:xfrm>
            <a:custGeom>
              <a:avLst/>
              <a:gdLst/>
              <a:ahLst/>
              <a:cxnLst/>
              <a:rect l="l" t="t" r="r" b="b"/>
              <a:pathLst>
                <a:path w="1126" h="674" extrusionOk="0">
                  <a:moveTo>
                    <a:pt x="450" y="0"/>
                  </a:moveTo>
                  <a:cubicBezTo>
                    <a:pt x="420" y="0"/>
                    <a:pt x="391" y="5"/>
                    <a:pt x="363" y="14"/>
                  </a:cubicBezTo>
                  <a:cubicBezTo>
                    <a:pt x="1" y="136"/>
                    <a:pt x="23" y="673"/>
                    <a:pt x="431" y="673"/>
                  </a:cubicBezTo>
                  <a:cubicBezTo>
                    <a:pt x="483" y="673"/>
                    <a:pt x="541" y="665"/>
                    <a:pt x="605" y="646"/>
                  </a:cubicBezTo>
                  <a:cubicBezTo>
                    <a:pt x="1126" y="489"/>
                    <a:pt x="762" y="0"/>
                    <a:pt x="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6CDF7FBE-00E4-430A-9B78-E4484D6F55AE}"/>
              </a:ext>
            </a:extLst>
          </p:cNvPr>
          <p:cNvPicPr>
            <a:picLocks noChangeAspect="1"/>
          </p:cNvPicPr>
          <p:nvPr/>
        </p:nvPicPr>
        <p:blipFill>
          <a:blip r:embed="rId3"/>
          <a:stretch>
            <a:fillRect/>
          </a:stretch>
        </p:blipFill>
        <p:spPr>
          <a:xfrm>
            <a:off x="7467600" y="144426"/>
            <a:ext cx="1676400" cy="1409700"/>
          </a:xfrm>
          <a:prstGeom prst="rect">
            <a:avLst/>
          </a:prstGeom>
        </p:spPr>
      </p:pic>
      <p:sp>
        <p:nvSpPr>
          <p:cNvPr id="19" name="Google Shape;695;p43">
            <a:extLst>
              <a:ext uri="{FF2B5EF4-FFF2-40B4-BE49-F238E27FC236}">
                <a16:creationId xmlns:a16="http://schemas.microsoft.com/office/drawing/2014/main" id="{FEA45D8A-1D9E-471E-98F4-DB7A946A0B32}"/>
              </a:ext>
            </a:extLst>
          </p:cNvPr>
          <p:cNvSpPr txBox="1">
            <a:spLocks/>
          </p:cNvSpPr>
          <p:nvPr/>
        </p:nvSpPr>
        <p:spPr>
          <a:xfrm>
            <a:off x="-931358" y="-292345"/>
            <a:ext cx="5117595" cy="115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9pPr>
          </a:lstStyle>
          <a:p>
            <a:pPr algn="ctr"/>
            <a:r>
              <a:rPr lang="en-GB" dirty="0">
                <a:solidFill>
                  <a:schemeClr val="accent4"/>
                </a:solidFill>
                <a:latin typeface="Playball" pitchFamily="2" charset="0"/>
              </a:rPr>
              <a:t>Save the Children</a:t>
            </a:r>
            <a:endParaRPr lang="en-GB" dirty="0">
              <a:solidFill>
                <a:schemeClr val="accent4"/>
              </a:solidFill>
              <a:highlight>
                <a:schemeClr val="accent5"/>
              </a:highlight>
              <a:latin typeface="Playball" pitchFamily="2" charset="0"/>
            </a:endParaRPr>
          </a:p>
        </p:txBody>
      </p:sp>
      <p:sp>
        <p:nvSpPr>
          <p:cNvPr id="20" name="Google Shape;634;p41">
            <a:extLst>
              <a:ext uri="{FF2B5EF4-FFF2-40B4-BE49-F238E27FC236}">
                <a16:creationId xmlns:a16="http://schemas.microsoft.com/office/drawing/2014/main" id="{50CAF107-3AD8-4ACC-A6BC-42DCA0DEEE0D}"/>
              </a:ext>
            </a:extLst>
          </p:cNvPr>
          <p:cNvSpPr txBox="1">
            <a:spLocks/>
          </p:cNvSpPr>
          <p:nvPr/>
        </p:nvSpPr>
        <p:spPr>
          <a:xfrm>
            <a:off x="3721323" y="137255"/>
            <a:ext cx="3235809" cy="1235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accent5"/>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1pPr>
            <a:lvl2pPr marL="914400" marR="0" lvl="1"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2pPr>
            <a:lvl3pPr marL="1371600" marR="0" lvl="2"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3pPr>
            <a:lvl4pPr marL="1828800" marR="0" lvl="3"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4pPr>
            <a:lvl5pPr marL="2286000" marR="0" lvl="4"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5pPr>
            <a:lvl6pPr marL="2743200" marR="0" lvl="5"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6pPr>
            <a:lvl7pPr marL="3200400" marR="0" lvl="6"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7pPr>
            <a:lvl8pPr marL="3657600" marR="0" lvl="7"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8pPr>
            <a:lvl9pPr marL="4114800" marR="0" lvl="8"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9pPr>
          </a:lstStyle>
          <a:p>
            <a:pPr marL="133350" indent="0" algn="ctr" fontAlgn="base">
              <a:buNone/>
            </a:pPr>
            <a:r>
              <a:rPr lang="en-GB" dirty="0">
                <a:latin typeface="Maiandra GD" panose="020E0502030308020204" pitchFamily="34" charset="0"/>
              </a:rPr>
              <a:t>In the UK and around the world, Save the Children make sure children keep safe, healthy and learning.</a:t>
            </a:r>
          </a:p>
        </p:txBody>
      </p:sp>
      <p:pic>
        <p:nvPicPr>
          <p:cNvPr id="6146" name="Picture 2" descr="Save the Children US | Fairfield CT">
            <a:extLst>
              <a:ext uri="{FF2B5EF4-FFF2-40B4-BE49-F238E27FC236}">
                <a16:creationId xmlns:a16="http://schemas.microsoft.com/office/drawing/2014/main" id="{7A336F5E-4CCF-410E-807D-993348B02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12" y="3058072"/>
            <a:ext cx="2143125" cy="21431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Beyond the classroom: education and the cycle of poverty - Global Impact">
            <a:extLst>
              <a:ext uri="{FF2B5EF4-FFF2-40B4-BE49-F238E27FC236}">
                <a16:creationId xmlns:a16="http://schemas.microsoft.com/office/drawing/2014/main" id="{C1D3C7A4-F767-4757-A34A-0DD91BCD68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0113" y="3136446"/>
            <a:ext cx="2426659" cy="190834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ota 2 charity tournament to benefit Save the Children Dota Blast">
            <a:extLst>
              <a:ext uri="{FF2B5EF4-FFF2-40B4-BE49-F238E27FC236}">
                <a16:creationId xmlns:a16="http://schemas.microsoft.com/office/drawing/2014/main" id="{83065DC7-FD1D-4B21-A286-809EDBB0FB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469" y="1478484"/>
            <a:ext cx="2307119" cy="154007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Save the Children UK">
            <a:extLst>
              <a:ext uri="{FF2B5EF4-FFF2-40B4-BE49-F238E27FC236}">
                <a16:creationId xmlns:a16="http://schemas.microsoft.com/office/drawing/2014/main" id="{213212C8-50EE-4809-A0D5-AB385A5BEC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5999" y="1372355"/>
            <a:ext cx="3806456" cy="157809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Save the Children Sponsored Walk and Fundraising | Wells Cathedral School">
            <a:extLst>
              <a:ext uri="{FF2B5EF4-FFF2-40B4-BE49-F238E27FC236}">
                <a16:creationId xmlns:a16="http://schemas.microsoft.com/office/drawing/2014/main" id="{067E1093-226B-430E-8A7B-3E7CFC2602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7234" y="3136446"/>
            <a:ext cx="4159300" cy="18300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sp>
        <p:nvSpPr>
          <p:cNvPr id="43" name="Google Shape;695;p43">
            <a:extLst>
              <a:ext uri="{FF2B5EF4-FFF2-40B4-BE49-F238E27FC236}">
                <a16:creationId xmlns:a16="http://schemas.microsoft.com/office/drawing/2014/main" id="{01577BDB-7060-4F58-8C3D-42E8F655C83B}"/>
              </a:ext>
            </a:extLst>
          </p:cNvPr>
          <p:cNvSpPr txBox="1">
            <a:spLocks/>
          </p:cNvSpPr>
          <p:nvPr/>
        </p:nvSpPr>
        <p:spPr>
          <a:xfrm>
            <a:off x="-931358" y="-292345"/>
            <a:ext cx="5117595" cy="115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9pPr>
          </a:lstStyle>
          <a:p>
            <a:pPr algn="ctr"/>
            <a:endParaRPr lang="en-GB" dirty="0">
              <a:solidFill>
                <a:schemeClr val="accent4"/>
              </a:solidFill>
              <a:highlight>
                <a:schemeClr val="accent5"/>
              </a:highlight>
              <a:latin typeface="Playball" pitchFamily="2" charset="0"/>
            </a:endParaRPr>
          </a:p>
        </p:txBody>
      </p:sp>
      <p:sp>
        <p:nvSpPr>
          <p:cNvPr id="44" name="Google Shape;695;p43">
            <a:extLst>
              <a:ext uri="{FF2B5EF4-FFF2-40B4-BE49-F238E27FC236}">
                <a16:creationId xmlns:a16="http://schemas.microsoft.com/office/drawing/2014/main" id="{DA65FDC2-90B3-4ADA-B1BF-6840189B587B}"/>
              </a:ext>
            </a:extLst>
          </p:cNvPr>
          <p:cNvSpPr txBox="1">
            <a:spLocks/>
          </p:cNvSpPr>
          <p:nvPr/>
        </p:nvSpPr>
        <p:spPr>
          <a:xfrm>
            <a:off x="-1193985" y="-244184"/>
            <a:ext cx="5117595" cy="115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9pPr>
          </a:lstStyle>
          <a:p>
            <a:pPr algn="ctr"/>
            <a:r>
              <a:rPr lang="en-GB" dirty="0">
                <a:solidFill>
                  <a:schemeClr val="accent4"/>
                </a:solidFill>
                <a:latin typeface="Playball" pitchFamily="2" charset="0"/>
              </a:rPr>
              <a:t>Comic Relief </a:t>
            </a:r>
            <a:endParaRPr lang="en-GB" dirty="0">
              <a:solidFill>
                <a:schemeClr val="accent4"/>
              </a:solidFill>
              <a:highlight>
                <a:schemeClr val="accent5"/>
              </a:highlight>
              <a:latin typeface="Playball" pitchFamily="2" charset="0"/>
            </a:endParaRPr>
          </a:p>
        </p:txBody>
      </p:sp>
      <p:sp>
        <p:nvSpPr>
          <p:cNvPr id="45" name="Google Shape;634;p41">
            <a:extLst>
              <a:ext uri="{FF2B5EF4-FFF2-40B4-BE49-F238E27FC236}">
                <a16:creationId xmlns:a16="http://schemas.microsoft.com/office/drawing/2014/main" id="{37067FB5-F891-44AF-AE63-AD535E3879E8}"/>
              </a:ext>
            </a:extLst>
          </p:cNvPr>
          <p:cNvSpPr txBox="1">
            <a:spLocks/>
          </p:cNvSpPr>
          <p:nvPr/>
        </p:nvSpPr>
        <p:spPr>
          <a:xfrm>
            <a:off x="-135936" y="820880"/>
            <a:ext cx="4231890" cy="1235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accent5"/>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1pPr>
            <a:lvl2pPr marL="914400" marR="0" lvl="1"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2pPr>
            <a:lvl3pPr marL="1371600" marR="0" lvl="2"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3pPr>
            <a:lvl4pPr marL="1828800" marR="0" lvl="3"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4pPr>
            <a:lvl5pPr marL="2286000" marR="0" lvl="4"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5pPr>
            <a:lvl6pPr marL="2743200" marR="0" lvl="5"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6pPr>
            <a:lvl7pPr marL="3200400" marR="0" lvl="6"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7pPr>
            <a:lvl8pPr marL="3657600" marR="0" lvl="7"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8pPr>
            <a:lvl9pPr marL="4114800" marR="0" lvl="8"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9pPr>
          </a:lstStyle>
          <a:p>
            <a:pPr marL="133350" indent="0" algn="ctr" fontAlgn="base">
              <a:buNone/>
            </a:pPr>
            <a:r>
              <a:rPr lang="en-GB" dirty="0">
                <a:latin typeface="Maiandra GD" panose="020E0502030308020204" pitchFamily="34" charset="0"/>
              </a:rPr>
              <a:t>Comic Relief fund programmes that help people and communities overcome the many challenges they face.</a:t>
            </a:r>
          </a:p>
        </p:txBody>
      </p:sp>
      <p:pic>
        <p:nvPicPr>
          <p:cNvPr id="7170" name="Picture 2" descr="Africa deserves better from Comic Relief | David Lammy | The Guardian">
            <a:extLst>
              <a:ext uri="{FF2B5EF4-FFF2-40B4-BE49-F238E27FC236}">
                <a16:creationId xmlns:a16="http://schemas.microsoft.com/office/drawing/2014/main" id="{674617DA-CEF6-4262-8E8A-213BFB350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6" y="1947351"/>
            <a:ext cx="2665142" cy="199885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BBC Newsround | UK | Record breaking Red Nose Day">
            <a:extLst>
              <a:ext uri="{FF2B5EF4-FFF2-40B4-BE49-F238E27FC236}">
                <a16:creationId xmlns:a16="http://schemas.microsoft.com/office/drawing/2014/main" id="{D23F7CCB-391D-42F7-B700-7CBDD8E14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054" y="3658392"/>
            <a:ext cx="2759891" cy="132687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d Nose Day | Save the Children">
            <a:extLst>
              <a:ext uri="{FF2B5EF4-FFF2-40B4-BE49-F238E27FC236}">
                <a16:creationId xmlns:a16="http://schemas.microsoft.com/office/drawing/2014/main" id="{A9C206E1-F15D-4B6D-B227-9875970EA3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5208" y="2432747"/>
            <a:ext cx="3275067" cy="105984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Comic Relief tells pupils who banned red noses to save the planet to keep  and 'cherish' them - Cornwall Live">
            <a:extLst>
              <a:ext uri="{FF2B5EF4-FFF2-40B4-BE49-F238E27FC236}">
                <a16:creationId xmlns:a16="http://schemas.microsoft.com/office/drawing/2014/main" id="{2CD43D38-F71C-4FAB-AD35-DB3247A0477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2" descr="Comic Relief tells pupils who banned red noses to save the planet to keep  and 'cherish' them - Cornwall Live">
            <a:extLst>
              <a:ext uri="{FF2B5EF4-FFF2-40B4-BE49-F238E27FC236}">
                <a16:creationId xmlns:a16="http://schemas.microsoft.com/office/drawing/2014/main" id="{43E31EE2-1FDF-4BCE-88D4-AB1355D52745}"/>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17AC16E2-3077-4EF8-A6CB-82EA7C5D502D}"/>
              </a:ext>
            </a:extLst>
          </p:cNvPr>
          <p:cNvPicPr>
            <a:picLocks noChangeAspect="1"/>
          </p:cNvPicPr>
          <p:nvPr/>
        </p:nvPicPr>
        <p:blipFill>
          <a:blip r:embed="rId6"/>
          <a:stretch>
            <a:fillRect/>
          </a:stretch>
        </p:blipFill>
        <p:spPr>
          <a:xfrm>
            <a:off x="4321785" y="709201"/>
            <a:ext cx="2342337" cy="1557749"/>
          </a:xfrm>
          <a:prstGeom prst="rect">
            <a:avLst/>
          </a:prstGeom>
        </p:spPr>
      </p:pic>
      <p:pic>
        <p:nvPicPr>
          <p:cNvPr id="8200" name="Picture 8" descr="Red Nose Day Archives - The Library Blog">
            <a:extLst>
              <a:ext uri="{FF2B5EF4-FFF2-40B4-BE49-F238E27FC236}">
                <a16:creationId xmlns:a16="http://schemas.microsoft.com/office/drawing/2014/main" id="{7DCFC1CC-8E61-4A36-9674-4C0B223A9A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6749" y="113934"/>
            <a:ext cx="2033735" cy="1833417"/>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omic Relief will stop sending celebrities to African countries | Daily  Mail Online">
            <a:extLst>
              <a:ext uri="{FF2B5EF4-FFF2-40B4-BE49-F238E27FC236}">
                <a16:creationId xmlns:a16="http://schemas.microsoft.com/office/drawing/2014/main" id="{4E986808-E0F2-4FDC-A051-4140051AEB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5344" y="3585751"/>
            <a:ext cx="2593364" cy="1557749"/>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Mount Kilimanjaro climb for Comic Relief | who are the celebrities? | Radio  Times">
            <a:extLst>
              <a:ext uri="{FF2B5EF4-FFF2-40B4-BE49-F238E27FC236}">
                <a16:creationId xmlns:a16="http://schemas.microsoft.com/office/drawing/2014/main" id="{AC797494-EA14-4C41-8DAC-559D8B2991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1937" y="2055980"/>
            <a:ext cx="2129519" cy="14211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EC24AD3-672C-4F5F-87A1-15B320721596}"/>
              </a:ext>
            </a:extLst>
          </p:cNvPr>
          <p:cNvPicPr>
            <a:picLocks noChangeAspect="1"/>
          </p:cNvPicPr>
          <p:nvPr/>
        </p:nvPicPr>
        <p:blipFill>
          <a:blip r:embed="rId10"/>
          <a:stretch>
            <a:fillRect/>
          </a:stretch>
        </p:blipFill>
        <p:spPr>
          <a:xfrm>
            <a:off x="3168110" y="1415666"/>
            <a:ext cx="980957" cy="923925"/>
          </a:xfrm>
          <a:prstGeom prst="rect">
            <a:avLst/>
          </a:prstGeom>
        </p:spPr>
      </p:pic>
    </p:spTree>
    <p:extLst>
      <p:ext uri="{BB962C8B-B14F-4D97-AF65-F5344CB8AC3E}">
        <p14:creationId xmlns:p14="http://schemas.microsoft.com/office/powerpoint/2010/main" val="1273999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pic>
        <p:nvPicPr>
          <p:cNvPr id="59" name="Picture 58">
            <a:extLst>
              <a:ext uri="{FF2B5EF4-FFF2-40B4-BE49-F238E27FC236}">
                <a16:creationId xmlns:a16="http://schemas.microsoft.com/office/drawing/2014/main" id="{473A8E63-CBD4-4706-B7DB-AC9BF79CF33B}"/>
              </a:ext>
            </a:extLst>
          </p:cNvPr>
          <p:cNvPicPr>
            <a:picLocks noChangeAspect="1"/>
          </p:cNvPicPr>
          <p:nvPr/>
        </p:nvPicPr>
        <p:blipFill rotWithShape="1">
          <a:blip r:embed="rId3"/>
          <a:srcRect l="1318" t="6736" r="68915"/>
          <a:stretch/>
        </p:blipFill>
        <p:spPr>
          <a:xfrm>
            <a:off x="4814996" y="187719"/>
            <a:ext cx="1846580" cy="1397036"/>
          </a:xfrm>
          <a:prstGeom prst="rect">
            <a:avLst/>
          </a:prstGeom>
        </p:spPr>
      </p:pic>
      <p:grpSp>
        <p:nvGrpSpPr>
          <p:cNvPr id="1514" name="Google Shape;1514;p70"/>
          <p:cNvGrpSpPr/>
          <p:nvPr/>
        </p:nvGrpSpPr>
        <p:grpSpPr>
          <a:xfrm>
            <a:off x="6867781" y="543825"/>
            <a:ext cx="3624711" cy="1403734"/>
            <a:chOff x="6373336" y="535425"/>
            <a:chExt cx="3624711" cy="1403734"/>
          </a:xfrm>
        </p:grpSpPr>
        <p:sp>
          <p:nvSpPr>
            <p:cNvPr id="1515" name="Google Shape;1515;p70"/>
            <p:cNvSpPr/>
            <p:nvPr/>
          </p:nvSpPr>
          <p:spPr>
            <a:xfrm>
              <a:off x="7327787" y="1476114"/>
              <a:ext cx="326292" cy="219203"/>
            </a:xfrm>
            <a:custGeom>
              <a:avLst/>
              <a:gdLst/>
              <a:ahLst/>
              <a:cxnLst/>
              <a:rect l="l" t="t" r="r" b="b"/>
              <a:pathLst>
                <a:path w="1563" h="1050" extrusionOk="0">
                  <a:moveTo>
                    <a:pt x="1287" y="769"/>
                  </a:moveTo>
                  <a:cubicBezTo>
                    <a:pt x="1230" y="850"/>
                    <a:pt x="1149" y="912"/>
                    <a:pt x="1054" y="935"/>
                  </a:cubicBezTo>
                  <a:lnTo>
                    <a:pt x="1054" y="935"/>
                  </a:lnTo>
                  <a:cubicBezTo>
                    <a:pt x="660" y="1049"/>
                    <a:pt x="34" y="750"/>
                    <a:pt x="0" y="736"/>
                  </a:cubicBezTo>
                  <a:lnTo>
                    <a:pt x="451" y="57"/>
                  </a:lnTo>
                  <a:lnTo>
                    <a:pt x="489" y="0"/>
                  </a:lnTo>
                  <a:cubicBezTo>
                    <a:pt x="489" y="0"/>
                    <a:pt x="1562" y="323"/>
                    <a:pt x="1287" y="769"/>
                  </a:cubicBezTo>
                  <a:close/>
                </a:path>
              </a:pathLst>
            </a:custGeom>
            <a:solidFill>
              <a:srgbClr val="FF96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70"/>
            <p:cNvSpPr/>
            <p:nvPr/>
          </p:nvSpPr>
          <p:spPr>
            <a:xfrm>
              <a:off x="7327787" y="1485926"/>
              <a:ext cx="219198" cy="209391"/>
            </a:xfrm>
            <a:custGeom>
              <a:avLst/>
              <a:gdLst/>
              <a:ahLst/>
              <a:cxnLst/>
              <a:rect l="l" t="t" r="r" b="b"/>
              <a:pathLst>
                <a:path w="1050" h="1003" extrusionOk="0">
                  <a:moveTo>
                    <a:pt x="1050" y="888"/>
                  </a:moveTo>
                  <a:cubicBezTo>
                    <a:pt x="660" y="1002"/>
                    <a:pt x="29" y="703"/>
                    <a:pt x="0" y="689"/>
                  </a:cubicBezTo>
                  <a:lnTo>
                    <a:pt x="447" y="10"/>
                  </a:lnTo>
                  <a:cubicBezTo>
                    <a:pt x="499" y="1"/>
                    <a:pt x="551" y="10"/>
                    <a:pt x="599" y="24"/>
                  </a:cubicBezTo>
                  <a:cubicBezTo>
                    <a:pt x="599" y="24"/>
                    <a:pt x="361" y="732"/>
                    <a:pt x="1050" y="888"/>
                  </a:cubicBezTo>
                  <a:close/>
                </a:path>
              </a:pathLst>
            </a:custGeom>
            <a:solidFill>
              <a:srgbClr val="FF7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70"/>
            <p:cNvSpPr/>
            <p:nvPr/>
          </p:nvSpPr>
          <p:spPr>
            <a:xfrm>
              <a:off x="7282277" y="1593022"/>
              <a:ext cx="239865" cy="205425"/>
            </a:xfrm>
            <a:custGeom>
              <a:avLst/>
              <a:gdLst/>
              <a:ahLst/>
              <a:cxnLst/>
              <a:rect l="l" t="t" r="r" b="b"/>
              <a:pathLst>
                <a:path w="1149" h="984" extrusionOk="0">
                  <a:moveTo>
                    <a:pt x="992" y="812"/>
                  </a:moveTo>
                  <a:cubicBezTo>
                    <a:pt x="888" y="950"/>
                    <a:pt x="726" y="983"/>
                    <a:pt x="570" y="974"/>
                  </a:cubicBezTo>
                  <a:cubicBezTo>
                    <a:pt x="370" y="950"/>
                    <a:pt x="176" y="888"/>
                    <a:pt x="0" y="793"/>
                  </a:cubicBezTo>
                  <a:lnTo>
                    <a:pt x="138" y="19"/>
                  </a:lnTo>
                  <a:lnTo>
                    <a:pt x="142" y="0"/>
                  </a:lnTo>
                  <a:lnTo>
                    <a:pt x="147" y="0"/>
                  </a:lnTo>
                  <a:cubicBezTo>
                    <a:pt x="299" y="62"/>
                    <a:pt x="451" y="133"/>
                    <a:pt x="593" y="219"/>
                  </a:cubicBezTo>
                  <a:cubicBezTo>
                    <a:pt x="874" y="375"/>
                    <a:pt x="1149" y="603"/>
                    <a:pt x="992" y="812"/>
                  </a:cubicBezTo>
                  <a:close/>
                </a:path>
              </a:pathLst>
            </a:custGeom>
            <a:solidFill>
              <a:srgbClr val="FF96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70"/>
            <p:cNvSpPr/>
            <p:nvPr/>
          </p:nvSpPr>
          <p:spPr>
            <a:xfrm>
              <a:off x="7282277" y="1593022"/>
              <a:ext cx="124003" cy="203337"/>
            </a:xfrm>
            <a:custGeom>
              <a:avLst/>
              <a:gdLst/>
              <a:ahLst/>
              <a:cxnLst/>
              <a:rect l="l" t="t" r="r" b="b"/>
              <a:pathLst>
                <a:path w="594" h="974" extrusionOk="0">
                  <a:moveTo>
                    <a:pt x="570" y="974"/>
                  </a:moveTo>
                  <a:cubicBezTo>
                    <a:pt x="370" y="950"/>
                    <a:pt x="176" y="888"/>
                    <a:pt x="0" y="793"/>
                  </a:cubicBezTo>
                  <a:lnTo>
                    <a:pt x="138" y="19"/>
                  </a:lnTo>
                  <a:lnTo>
                    <a:pt x="147" y="0"/>
                  </a:lnTo>
                  <a:cubicBezTo>
                    <a:pt x="299" y="62"/>
                    <a:pt x="451" y="133"/>
                    <a:pt x="593" y="219"/>
                  </a:cubicBezTo>
                  <a:cubicBezTo>
                    <a:pt x="532" y="318"/>
                    <a:pt x="290" y="674"/>
                    <a:pt x="570" y="974"/>
                  </a:cubicBezTo>
                  <a:close/>
                </a:path>
              </a:pathLst>
            </a:custGeom>
            <a:solidFill>
              <a:srgbClr val="FF7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70"/>
            <p:cNvSpPr/>
            <p:nvPr/>
          </p:nvSpPr>
          <p:spPr>
            <a:xfrm>
              <a:off x="7412961" y="1353152"/>
              <a:ext cx="293517" cy="173692"/>
            </a:xfrm>
            <a:custGeom>
              <a:avLst/>
              <a:gdLst/>
              <a:ahLst/>
              <a:cxnLst/>
              <a:rect l="l" t="t" r="r" b="b"/>
              <a:pathLst>
                <a:path w="1406" h="832" extrusionOk="0">
                  <a:moveTo>
                    <a:pt x="1354" y="561"/>
                  </a:moveTo>
                  <a:cubicBezTo>
                    <a:pt x="1297" y="769"/>
                    <a:pt x="941" y="831"/>
                    <a:pt x="632" y="798"/>
                  </a:cubicBezTo>
                  <a:cubicBezTo>
                    <a:pt x="442" y="779"/>
                    <a:pt x="267" y="727"/>
                    <a:pt x="191" y="656"/>
                  </a:cubicBezTo>
                  <a:cubicBezTo>
                    <a:pt x="1" y="470"/>
                    <a:pt x="732" y="0"/>
                    <a:pt x="732" y="0"/>
                  </a:cubicBezTo>
                  <a:cubicBezTo>
                    <a:pt x="741" y="10"/>
                    <a:pt x="922" y="67"/>
                    <a:pt x="1088" y="162"/>
                  </a:cubicBezTo>
                  <a:cubicBezTo>
                    <a:pt x="1254" y="252"/>
                    <a:pt x="1406" y="390"/>
                    <a:pt x="1354" y="561"/>
                  </a:cubicBezTo>
                  <a:close/>
                </a:path>
              </a:pathLst>
            </a:custGeom>
            <a:solidFill>
              <a:srgbClr val="FF96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70"/>
            <p:cNvSpPr/>
            <p:nvPr/>
          </p:nvSpPr>
          <p:spPr>
            <a:xfrm>
              <a:off x="7412961" y="1353152"/>
              <a:ext cx="227131" cy="167638"/>
            </a:xfrm>
            <a:custGeom>
              <a:avLst/>
              <a:gdLst/>
              <a:ahLst/>
              <a:cxnLst/>
              <a:rect l="l" t="t" r="r" b="b"/>
              <a:pathLst>
                <a:path w="1088" h="803" extrusionOk="0">
                  <a:moveTo>
                    <a:pt x="1088" y="162"/>
                  </a:moveTo>
                  <a:cubicBezTo>
                    <a:pt x="998" y="328"/>
                    <a:pt x="817" y="622"/>
                    <a:pt x="632" y="803"/>
                  </a:cubicBezTo>
                  <a:cubicBezTo>
                    <a:pt x="442" y="784"/>
                    <a:pt x="267" y="732"/>
                    <a:pt x="191" y="660"/>
                  </a:cubicBezTo>
                  <a:cubicBezTo>
                    <a:pt x="1" y="475"/>
                    <a:pt x="732" y="0"/>
                    <a:pt x="732" y="0"/>
                  </a:cubicBezTo>
                  <a:cubicBezTo>
                    <a:pt x="741" y="15"/>
                    <a:pt x="922" y="67"/>
                    <a:pt x="1088" y="162"/>
                  </a:cubicBezTo>
                  <a:close/>
                </a:path>
              </a:pathLst>
            </a:custGeom>
            <a:solidFill>
              <a:srgbClr val="FF7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70"/>
            <p:cNvSpPr/>
            <p:nvPr/>
          </p:nvSpPr>
          <p:spPr>
            <a:xfrm>
              <a:off x="6910472" y="580100"/>
              <a:ext cx="2776299" cy="917940"/>
            </a:xfrm>
            <a:custGeom>
              <a:avLst/>
              <a:gdLst/>
              <a:ahLst/>
              <a:cxnLst/>
              <a:rect l="l" t="t" r="r" b="b"/>
              <a:pathLst>
                <a:path w="13299" h="4397" extrusionOk="0">
                  <a:moveTo>
                    <a:pt x="12074" y="171"/>
                  </a:moveTo>
                  <a:lnTo>
                    <a:pt x="13298" y="4397"/>
                  </a:lnTo>
                  <a:cubicBezTo>
                    <a:pt x="12563" y="4216"/>
                    <a:pt x="11765" y="4021"/>
                    <a:pt x="10967" y="3836"/>
                  </a:cubicBezTo>
                  <a:lnTo>
                    <a:pt x="10450" y="3713"/>
                  </a:lnTo>
                  <a:lnTo>
                    <a:pt x="9947" y="3594"/>
                  </a:lnTo>
                  <a:cubicBezTo>
                    <a:pt x="9861" y="3575"/>
                    <a:pt x="9771" y="3551"/>
                    <a:pt x="9686" y="3532"/>
                  </a:cubicBezTo>
                  <a:lnTo>
                    <a:pt x="9614" y="3518"/>
                  </a:lnTo>
                  <a:lnTo>
                    <a:pt x="8945" y="3362"/>
                  </a:lnTo>
                  <a:cubicBezTo>
                    <a:pt x="7886" y="3124"/>
                    <a:pt x="6942" y="2920"/>
                    <a:pt x="6305" y="2801"/>
                  </a:cubicBezTo>
                  <a:cubicBezTo>
                    <a:pt x="5983" y="2744"/>
                    <a:pt x="5683" y="2702"/>
                    <a:pt x="5403" y="2678"/>
                  </a:cubicBezTo>
                  <a:cubicBezTo>
                    <a:pt x="4943" y="2630"/>
                    <a:pt x="4482" y="2626"/>
                    <a:pt x="4022" y="2664"/>
                  </a:cubicBezTo>
                  <a:cubicBezTo>
                    <a:pt x="3580" y="2697"/>
                    <a:pt x="3148" y="2787"/>
                    <a:pt x="2735" y="2939"/>
                  </a:cubicBezTo>
                  <a:cubicBezTo>
                    <a:pt x="2512" y="3020"/>
                    <a:pt x="2303" y="3124"/>
                    <a:pt x="2104" y="3252"/>
                  </a:cubicBezTo>
                  <a:lnTo>
                    <a:pt x="2104" y="3252"/>
                  </a:lnTo>
                  <a:cubicBezTo>
                    <a:pt x="2075" y="3271"/>
                    <a:pt x="2052" y="3286"/>
                    <a:pt x="2028" y="3305"/>
                  </a:cubicBezTo>
                  <a:cubicBezTo>
                    <a:pt x="1942" y="3362"/>
                    <a:pt x="1848" y="3404"/>
                    <a:pt x="1743" y="3438"/>
                  </a:cubicBezTo>
                  <a:cubicBezTo>
                    <a:pt x="1169" y="3627"/>
                    <a:pt x="148" y="3684"/>
                    <a:pt x="39" y="3556"/>
                  </a:cubicBezTo>
                  <a:cubicBezTo>
                    <a:pt x="1" y="3514"/>
                    <a:pt x="1" y="3381"/>
                    <a:pt x="24" y="3200"/>
                  </a:cubicBezTo>
                  <a:cubicBezTo>
                    <a:pt x="96" y="2659"/>
                    <a:pt x="381" y="1671"/>
                    <a:pt x="680" y="1344"/>
                  </a:cubicBezTo>
                  <a:cubicBezTo>
                    <a:pt x="680" y="1339"/>
                    <a:pt x="684" y="1334"/>
                    <a:pt x="689" y="1330"/>
                  </a:cubicBezTo>
                  <a:cubicBezTo>
                    <a:pt x="1116" y="888"/>
                    <a:pt x="3960" y="105"/>
                    <a:pt x="4587" y="34"/>
                  </a:cubicBezTo>
                  <a:cubicBezTo>
                    <a:pt x="4848" y="0"/>
                    <a:pt x="6628" y="34"/>
                    <a:pt x="8641" y="81"/>
                  </a:cubicBezTo>
                  <a:lnTo>
                    <a:pt x="9344" y="95"/>
                  </a:lnTo>
                  <a:cubicBezTo>
                    <a:pt x="9415" y="95"/>
                    <a:pt x="9486" y="95"/>
                    <a:pt x="9557" y="105"/>
                  </a:cubicBezTo>
                  <a:lnTo>
                    <a:pt x="9866" y="110"/>
                  </a:lnTo>
                  <a:lnTo>
                    <a:pt x="10274" y="119"/>
                  </a:lnTo>
                  <a:lnTo>
                    <a:pt x="10478" y="124"/>
                  </a:lnTo>
                  <a:lnTo>
                    <a:pt x="11081" y="14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70"/>
            <p:cNvSpPr/>
            <p:nvPr/>
          </p:nvSpPr>
          <p:spPr>
            <a:xfrm>
              <a:off x="8714381" y="597010"/>
              <a:ext cx="509583" cy="783078"/>
            </a:xfrm>
            <a:custGeom>
              <a:avLst/>
              <a:gdLst/>
              <a:ahLst/>
              <a:cxnLst/>
              <a:rect l="l" t="t" r="r" b="b"/>
              <a:pathLst>
                <a:path w="2441" h="3751" extrusionOk="0">
                  <a:moveTo>
                    <a:pt x="2440" y="62"/>
                  </a:moveTo>
                  <a:lnTo>
                    <a:pt x="2326" y="3751"/>
                  </a:lnTo>
                  <a:cubicBezTo>
                    <a:pt x="1638" y="3589"/>
                    <a:pt x="945" y="3428"/>
                    <a:pt x="304" y="3281"/>
                  </a:cubicBezTo>
                  <a:lnTo>
                    <a:pt x="0" y="0"/>
                  </a:lnTo>
                  <a:cubicBezTo>
                    <a:pt x="802" y="19"/>
                    <a:pt x="1647" y="43"/>
                    <a:pt x="2440" y="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70"/>
            <p:cNvSpPr/>
            <p:nvPr/>
          </p:nvSpPr>
          <p:spPr>
            <a:xfrm>
              <a:off x="8855087" y="535425"/>
              <a:ext cx="1142961" cy="1180566"/>
            </a:xfrm>
            <a:custGeom>
              <a:avLst/>
              <a:gdLst/>
              <a:ahLst/>
              <a:cxnLst/>
              <a:rect l="l" t="t" r="r" b="b"/>
              <a:pathLst>
                <a:path w="5475" h="5655" extrusionOk="0">
                  <a:moveTo>
                    <a:pt x="5474" y="20"/>
                  </a:moveTo>
                  <a:lnTo>
                    <a:pt x="4287" y="5655"/>
                  </a:lnTo>
                  <a:cubicBezTo>
                    <a:pt x="2431" y="5190"/>
                    <a:pt x="518" y="4649"/>
                    <a:pt x="428" y="4392"/>
                  </a:cubicBezTo>
                  <a:cubicBezTo>
                    <a:pt x="366" y="4174"/>
                    <a:pt x="323" y="3951"/>
                    <a:pt x="295" y="3728"/>
                  </a:cubicBezTo>
                  <a:lnTo>
                    <a:pt x="295" y="3728"/>
                  </a:lnTo>
                  <a:cubicBezTo>
                    <a:pt x="152" y="2740"/>
                    <a:pt x="0" y="1002"/>
                    <a:pt x="29" y="314"/>
                  </a:cubicBezTo>
                  <a:cubicBezTo>
                    <a:pt x="34" y="134"/>
                    <a:pt x="52" y="29"/>
                    <a:pt x="86" y="20"/>
                  </a:cubicBezTo>
                  <a:cubicBezTo>
                    <a:pt x="133" y="5"/>
                    <a:pt x="442" y="1"/>
                    <a:pt x="898" y="1"/>
                  </a:cubicBezTo>
                  <a:cubicBezTo>
                    <a:pt x="1372" y="1"/>
                    <a:pt x="4824" y="5"/>
                    <a:pt x="5474" y="2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70"/>
            <p:cNvSpPr/>
            <p:nvPr/>
          </p:nvSpPr>
          <p:spPr>
            <a:xfrm>
              <a:off x="6553699" y="902223"/>
              <a:ext cx="1035867" cy="1036936"/>
            </a:xfrm>
            <a:custGeom>
              <a:avLst/>
              <a:gdLst/>
              <a:ahLst/>
              <a:cxnLst/>
              <a:rect l="l" t="t" r="r" b="b"/>
              <a:pathLst>
                <a:path w="4962" h="4967" extrusionOk="0">
                  <a:moveTo>
                    <a:pt x="4962" y="2483"/>
                  </a:moveTo>
                  <a:cubicBezTo>
                    <a:pt x="4962" y="3855"/>
                    <a:pt x="3851" y="4966"/>
                    <a:pt x="2479" y="4966"/>
                  </a:cubicBezTo>
                  <a:cubicBezTo>
                    <a:pt x="1112" y="4966"/>
                    <a:pt x="1" y="3855"/>
                    <a:pt x="1" y="2483"/>
                  </a:cubicBezTo>
                  <a:cubicBezTo>
                    <a:pt x="1" y="1111"/>
                    <a:pt x="1112" y="0"/>
                    <a:pt x="2479" y="0"/>
                  </a:cubicBezTo>
                  <a:cubicBezTo>
                    <a:pt x="3851" y="0"/>
                    <a:pt x="4962" y="1111"/>
                    <a:pt x="4962" y="248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70"/>
            <p:cNvSpPr/>
            <p:nvPr/>
          </p:nvSpPr>
          <p:spPr>
            <a:xfrm>
              <a:off x="6511111" y="866524"/>
              <a:ext cx="1035867" cy="1035892"/>
            </a:xfrm>
            <a:custGeom>
              <a:avLst/>
              <a:gdLst/>
              <a:ahLst/>
              <a:cxnLst/>
              <a:rect l="l" t="t" r="r" b="b"/>
              <a:pathLst>
                <a:path w="4962" h="4962" extrusionOk="0">
                  <a:moveTo>
                    <a:pt x="4962" y="2483"/>
                  </a:moveTo>
                  <a:cubicBezTo>
                    <a:pt x="4962" y="3851"/>
                    <a:pt x="3855" y="4962"/>
                    <a:pt x="2483" y="4962"/>
                  </a:cubicBezTo>
                  <a:cubicBezTo>
                    <a:pt x="1111" y="4962"/>
                    <a:pt x="1" y="3851"/>
                    <a:pt x="1" y="2483"/>
                  </a:cubicBezTo>
                  <a:cubicBezTo>
                    <a:pt x="1" y="1111"/>
                    <a:pt x="1111" y="0"/>
                    <a:pt x="2483" y="0"/>
                  </a:cubicBezTo>
                  <a:cubicBezTo>
                    <a:pt x="3855" y="0"/>
                    <a:pt x="4962" y="1111"/>
                    <a:pt x="4962" y="248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70"/>
            <p:cNvSpPr/>
            <p:nvPr/>
          </p:nvSpPr>
          <p:spPr>
            <a:xfrm>
              <a:off x="6593363" y="1024141"/>
              <a:ext cx="815834" cy="712724"/>
            </a:xfrm>
            <a:custGeom>
              <a:avLst/>
              <a:gdLst/>
              <a:ahLst/>
              <a:cxnLst/>
              <a:rect l="l" t="t" r="r" b="b"/>
              <a:pathLst>
                <a:path w="3908" h="3414" extrusionOk="0">
                  <a:moveTo>
                    <a:pt x="3471" y="2417"/>
                  </a:moveTo>
                  <a:cubicBezTo>
                    <a:pt x="3305" y="2754"/>
                    <a:pt x="3082" y="3058"/>
                    <a:pt x="2811" y="3319"/>
                  </a:cubicBezTo>
                  <a:cubicBezTo>
                    <a:pt x="2711" y="3414"/>
                    <a:pt x="1097" y="3157"/>
                    <a:pt x="490" y="2388"/>
                  </a:cubicBezTo>
                  <a:cubicBezTo>
                    <a:pt x="428" y="2312"/>
                    <a:pt x="376" y="2222"/>
                    <a:pt x="333" y="2127"/>
                  </a:cubicBezTo>
                  <a:cubicBezTo>
                    <a:pt x="1" y="1339"/>
                    <a:pt x="490" y="1007"/>
                    <a:pt x="893" y="935"/>
                  </a:cubicBezTo>
                  <a:cubicBezTo>
                    <a:pt x="964" y="921"/>
                    <a:pt x="1040" y="917"/>
                    <a:pt x="1111" y="921"/>
                  </a:cubicBezTo>
                  <a:cubicBezTo>
                    <a:pt x="1581" y="950"/>
                    <a:pt x="2009" y="1353"/>
                    <a:pt x="2037" y="1325"/>
                  </a:cubicBezTo>
                  <a:cubicBezTo>
                    <a:pt x="2108" y="1239"/>
                    <a:pt x="1980" y="0"/>
                    <a:pt x="3110" y="81"/>
                  </a:cubicBezTo>
                  <a:cubicBezTo>
                    <a:pt x="3428" y="105"/>
                    <a:pt x="3637" y="295"/>
                    <a:pt x="3737" y="579"/>
                  </a:cubicBezTo>
                  <a:cubicBezTo>
                    <a:pt x="3908" y="1040"/>
                    <a:pt x="3808" y="1762"/>
                    <a:pt x="3471" y="241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70"/>
            <p:cNvSpPr/>
            <p:nvPr/>
          </p:nvSpPr>
          <p:spPr>
            <a:xfrm>
              <a:off x="7091886" y="1081551"/>
              <a:ext cx="498728" cy="536317"/>
            </a:xfrm>
            <a:custGeom>
              <a:avLst/>
              <a:gdLst/>
              <a:ahLst/>
              <a:cxnLst/>
              <a:rect l="l" t="t" r="r" b="b"/>
              <a:pathLst>
                <a:path w="2389" h="2569" extrusionOk="0">
                  <a:moveTo>
                    <a:pt x="2066" y="2213"/>
                  </a:moveTo>
                  <a:cubicBezTo>
                    <a:pt x="1363" y="2365"/>
                    <a:pt x="532" y="2569"/>
                    <a:pt x="504" y="2374"/>
                  </a:cubicBezTo>
                  <a:cubicBezTo>
                    <a:pt x="442" y="2004"/>
                    <a:pt x="1" y="1928"/>
                    <a:pt x="1762" y="1"/>
                  </a:cubicBezTo>
                  <a:cubicBezTo>
                    <a:pt x="1990" y="623"/>
                    <a:pt x="2389" y="1211"/>
                    <a:pt x="2066"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70"/>
            <p:cNvSpPr/>
            <p:nvPr/>
          </p:nvSpPr>
          <p:spPr>
            <a:xfrm>
              <a:off x="6593363" y="1219335"/>
              <a:ext cx="272849" cy="303544"/>
            </a:xfrm>
            <a:custGeom>
              <a:avLst/>
              <a:gdLst/>
              <a:ahLst/>
              <a:cxnLst/>
              <a:rect l="l" t="t" r="r" b="b"/>
              <a:pathLst>
                <a:path w="1307" h="1454" extrusionOk="0">
                  <a:moveTo>
                    <a:pt x="1183" y="418"/>
                  </a:moveTo>
                  <a:cubicBezTo>
                    <a:pt x="1306" y="850"/>
                    <a:pt x="1059" y="1301"/>
                    <a:pt x="627" y="1429"/>
                  </a:cubicBezTo>
                  <a:cubicBezTo>
                    <a:pt x="580" y="1439"/>
                    <a:pt x="537" y="1448"/>
                    <a:pt x="490" y="1453"/>
                  </a:cubicBezTo>
                  <a:cubicBezTo>
                    <a:pt x="428" y="1377"/>
                    <a:pt x="376" y="1287"/>
                    <a:pt x="333" y="1192"/>
                  </a:cubicBezTo>
                  <a:cubicBezTo>
                    <a:pt x="1" y="399"/>
                    <a:pt x="490" y="72"/>
                    <a:pt x="893" y="0"/>
                  </a:cubicBezTo>
                  <a:cubicBezTo>
                    <a:pt x="1031" y="105"/>
                    <a:pt x="1130" y="252"/>
                    <a:pt x="1183" y="41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70"/>
            <p:cNvSpPr/>
            <p:nvPr/>
          </p:nvSpPr>
          <p:spPr>
            <a:xfrm>
              <a:off x="6850140" y="1370897"/>
              <a:ext cx="212309" cy="216281"/>
            </a:xfrm>
            <a:custGeom>
              <a:avLst/>
              <a:gdLst/>
              <a:ahLst/>
              <a:cxnLst/>
              <a:rect l="l" t="t" r="r" b="b"/>
              <a:pathLst>
                <a:path w="1017" h="1036" extrusionOk="0">
                  <a:moveTo>
                    <a:pt x="950" y="414"/>
                  </a:moveTo>
                  <a:cubicBezTo>
                    <a:pt x="845" y="53"/>
                    <a:pt x="361" y="1"/>
                    <a:pt x="181" y="328"/>
                  </a:cubicBezTo>
                  <a:cubicBezTo>
                    <a:pt x="0" y="656"/>
                    <a:pt x="309" y="1036"/>
                    <a:pt x="665" y="931"/>
                  </a:cubicBezTo>
                  <a:cubicBezTo>
                    <a:pt x="888" y="865"/>
                    <a:pt x="1016" y="632"/>
                    <a:pt x="950" y="4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70"/>
            <p:cNvSpPr/>
            <p:nvPr/>
          </p:nvSpPr>
          <p:spPr>
            <a:xfrm>
              <a:off x="9042346" y="535425"/>
              <a:ext cx="107303" cy="1013137"/>
            </a:xfrm>
            <a:custGeom>
              <a:avLst/>
              <a:gdLst/>
              <a:ahLst/>
              <a:cxnLst/>
              <a:rect l="l" t="t" r="r" b="b"/>
              <a:pathLst>
                <a:path w="514" h="4853" fill="none" extrusionOk="0">
                  <a:moveTo>
                    <a:pt x="1" y="1"/>
                  </a:moveTo>
                  <a:cubicBezTo>
                    <a:pt x="1" y="1"/>
                    <a:pt x="48" y="3400"/>
                    <a:pt x="513" y="4853"/>
                  </a:cubicBezTo>
                </a:path>
              </a:pathLst>
            </a:custGeom>
            <a:noFill/>
            <a:ln w="4150" cap="rnd" cmpd="sng">
              <a:solidFill>
                <a:schemeClr val="accent4"/>
              </a:solidFill>
              <a:prstDash val="solid"/>
              <a:miter lim="47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70"/>
            <p:cNvSpPr/>
            <p:nvPr/>
          </p:nvSpPr>
          <p:spPr>
            <a:xfrm>
              <a:off x="6373336" y="902737"/>
              <a:ext cx="1035867" cy="1035892"/>
            </a:xfrm>
            <a:custGeom>
              <a:avLst/>
              <a:gdLst/>
              <a:ahLst/>
              <a:cxnLst/>
              <a:rect l="l" t="t" r="r" b="b"/>
              <a:pathLst>
                <a:path w="4962" h="4962" extrusionOk="0">
                  <a:moveTo>
                    <a:pt x="4962" y="2483"/>
                  </a:moveTo>
                  <a:cubicBezTo>
                    <a:pt x="4962" y="3851"/>
                    <a:pt x="3855" y="4962"/>
                    <a:pt x="2483" y="4962"/>
                  </a:cubicBezTo>
                  <a:cubicBezTo>
                    <a:pt x="1111" y="4962"/>
                    <a:pt x="1" y="3851"/>
                    <a:pt x="1" y="2483"/>
                  </a:cubicBezTo>
                  <a:cubicBezTo>
                    <a:pt x="1" y="1111"/>
                    <a:pt x="1111" y="0"/>
                    <a:pt x="2483" y="0"/>
                  </a:cubicBezTo>
                  <a:cubicBezTo>
                    <a:pt x="3855" y="0"/>
                    <a:pt x="4962" y="1111"/>
                    <a:pt x="4962" y="2483"/>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70"/>
            <p:cNvSpPr/>
            <p:nvPr/>
          </p:nvSpPr>
          <p:spPr>
            <a:xfrm>
              <a:off x="7172259" y="993452"/>
              <a:ext cx="897042" cy="598738"/>
            </a:xfrm>
            <a:custGeom>
              <a:avLst/>
              <a:gdLst/>
              <a:ahLst/>
              <a:cxnLst/>
              <a:rect l="l" t="t" r="r" b="b"/>
              <a:pathLst>
                <a:path w="4297" h="2868" extrusionOk="0">
                  <a:moveTo>
                    <a:pt x="1420" y="655"/>
                  </a:moveTo>
                  <a:cubicBezTo>
                    <a:pt x="1420" y="655"/>
                    <a:pt x="0" y="2051"/>
                    <a:pt x="223" y="2459"/>
                  </a:cubicBezTo>
                  <a:cubicBezTo>
                    <a:pt x="442" y="2868"/>
                    <a:pt x="1244" y="2678"/>
                    <a:pt x="1704" y="2236"/>
                  </a:cubicBezTo>
                  <a:cubicBezTo>
                    <a:pt x="2160" y="1790"/>
                    <a:pt x="2284" y="1344"/>
                    <a:pt x="2478" y="1405"/>
                  </a:cubicBezTo>
                  <a:cubicBezTo>
                    <a:pt x="2673" y="1462"/>
                    <a:pt x="3675" y="1571"/>
                    <a:pt x="4292" y="465"/>
                  </a:cubicBezTo>
                  <a:cubicBezTo>
                    <a:pt x="4297" y="465"/>
                    <a:pt x="2820" y="0"/>
                    <a:pt x="1420" y="6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70"/>
            <p:cNvSpPr/>
            <p:nvPr/>
          </p:nvSpPr>
          <p:spPr>
            <a:xfrm>
              <a:off x="7468492" y="948777"/>
              <a:ext cx="383701" cy="181626"/>
            </a:xfrm>
            <a:custGeom>
              <a:avLst/>
              <a:gdLst/>
              <a:ahLst/>
              <a:cxnLst/>
              <a:rect l="l" t="t" r="r" b="b"/>
              <a:pathLst>
                <a:path w="1838" h="870" fill="none" extrusionOk="0">
                  <a:moveTo>
                    <a:pt x="1" y="869"/>
                  </a:moveTo>
                  <a:cubicBezTo>
                    <a:pt x="1" y="869"/>
                    <a:pt x="518" y="0"/>
                    <a:pt x="1838" y="143"/>
                  </a:cubicBezTo>
                </a:path>
              </a:pathLst>
            </a:custGeom>
            <a:noFill/>
            <a:ln w="4150" cap="rnd" cmpd="sng">
              <a:solidFill>
                <a:srgbClr val="000000"/>
              </a:solidFill>
              <a:prstDash val="solid"/>
              <a:miter lim="47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4" name="Google Shape;1534;p70"/>
          <p:cNvGrpSpPr/>
          <p:nvPr/>
        </p:nvGrpSpPr>
        <p:grpSpPr>
          <a:xfrm>
            <a:off x="6214137" y="2300100"/>
            <a:ext cx="2488207" cy="2843400"/>
            <a:chOff x="5560100" y="1974425"/>
            <a:chExt cx="2488207" cy="2843400"/>
          </a:xfrm>
        </p:grpSpPr>
        <p:sp>
          <p:nvSpPr>
            <p:cNvPr id="1535" name="Google Shape;1535;p70"/>
            <p:cNvSpPr/>
            <p:nvPr/>
          </p:nvSpPr>
          <p:spPr>
            <a:xfrm>
              <a:off x="5560100" y="4427789"/>
              <a:ext cx="2488207" cy="390035"/>
            </a:xfrm>
            <a:custGeom>
              <a:avLst/>
              <a:gdLst/>
              <a:ahLst/>
              <a:cxnLst/>
              <a:rect l="l" t="t" r="r" b="b"/>
              <a:pathLst>
                <a:path w="9212" h="1444" extrusionOk="0">
                  <a:moveTo>
                    <a:pt x="4606" y="0"/>
                  </a:moveTo>
                  <a:cubicBezTo>
                    <a:pt x="2061" y="0"/>
                    <a:pt x="1" y="323"/>
                    <a:pt x="1" y="722"/>
                  </a:cubicBezTo>
                  <a:cubicBezTo>
                    <a:pt x="1" y="1120"/>
                    <a:pt x="2061" y="1443"/>
                    <a:pt x="4606" y="1443"/>
                  </a:cubicBezTo>
                  <a:cubicBezTo>
                    <a:pt x="7146" y="1443"/>
                    <a:pt x="9211" y="1120"/>
                    <a:pt x="9211" y="722"/>
                  </a:cubicBezTo>
                  <a:cubicBezTo>
                    <a:pt x="9211" y="323"/>
                    <a:pt x="7146" y="0"/>
                    <a:pt x="4606" y="0"/>
                  </a:cubicBezTo>
                  <a:close/>
                </a:path>
              </a:pathLst>
            </a:custGeom>
            <a:solidFill>
              <a:srgbClr val="FFE66A">
                <a:alpha val="74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70"/>
            <p:cNvSpPr/>
            <p:nvPr/>
          </p:nvSpPr>
          <p:spPr>
            <a:xfrm>
              <a:off x="5932832" y="1974425"/>
              <a:ext cx="1827530" cy="2622474"/>
            </a:xfrm>
            <a:custGeom>
              <a:avLst/>
              <a:gdLst/>
              <a:ahLst/>
              <a:cxnLst/>
              <a:rect l="l" t="t" r="r" b="b"/>
              <a:pathLst>
                <a:path w="6766" h="9709" extrusionOk="0">
                  <a:moveTo>
                    <a:pt x="3319" y="0"/>
                  </a:moveTo>
                  <a:cubicBezTo>
                    <a:pt x="1828" y="15"/>
                    <a:pt x="395" y="219"/>
                    <a:pt x="352" y="480"/>
                  </a:cubicBezTo>
                  <a:cubicBezTo>
                    <a:pt x="309" y="736"/>
                    <a:pt x="632" y="826"/>
                    <a:pt x="632" y="826"/>
                  </a:cubicBezTo>
                  <a:lnTo>
                    <a:pt x="632" y="1002"/>
                  </a:lnTo>
                  <a:cubicBezTo>
                    <a:pt x="556" y="1007"/>
                    <a:pt x="504" y="1035"/>
                    <a:pt x="504" y="1064"/>
                  </a:cubicBezTo>
                  <a:cubicBezTo>
                    <a:pt x="504" y="1092"/>
                    <a:pt x="556" y="1116"/>
                    <a:pt x="632" y="1121"/>
                  </a:cubicBezTo>
                  <a:lnTo>
                    <a:pt x="632" y="1610"/>
                  </a:lnTo>
                  <a:cubicBezTo>
                    <a:pt x="266" y="1671"/>
                    <a:pt x="1" y="1989"/>
                    <a:pt x="5" y="2365"/>
                  </a:cubicBezTo>
                  <a:lnTo>
                    <a:pt x="5" y="8949"/>
                  </a:lnTo>
                  <a:cubicBezTo>
                    <a:pt x="5" y="9367"/>
                    <a:pt x="342" y="9709"/>
                    <a:pt x="760" y="9709"/>
                  </a:cubicBezTo>
                  <a:lnTo>
                    <a:pt x="6006" y="9709"/>
                  </a:lnTo>
                  <a:cubicBezTo>
                    <a:pt x="6424" y="9709"/>
                    <a:pt x="6766" y="9367"/>
                    <a:pt x="6766" y="8949"/>
                  </a:cubicBezTo>
                  <a:lnTo>
                    <a:pt x="6766" y="2365"/>
                  </a:lnTo>
                  <a:cubicBezTo>
                    <a:pt x="6766" y="1975"/>
                    <a:pt x="6476" y="1652"/>
                    <a:pt x="6096" y="1605"/>
                  </a:cubicBezTo>
                  <a:lnTo>
                    <a:pt x="6096" y="1121"/>
                  </a:lnTo>
                  <a:cubicBezTo>
                    <a:pt x="6163" y="1116"/>
                    <a:pt x="6215" y="1092"/>
                    <a:pt x="6215" y="1064"/>
                  </a:cubicBezTo>
                  <a:cubicBezTo>
                    <a:pt x="6215" y="1035"/>
                    <a:pt x="6163" y="1012"/>
                    <a:pt x="6096" y="1002"/>
                  </a:cubicBezTo>
                  <a:lnTo>
                    <a:pt x="6096" y="826"/>
                  </a:lnTo>
                  <a:cubicBezTo>
                    <a:pt x="6096" y="826"/>
                    <a:pt x="6414" y="741"/>
                    <a:pt x="6372" y="480"/>
                  </a:cubicBezTo>
                  <a:cubicBezTo>
                    <a:pt x="6329" y="214"/>
                    <a:pt x="4900" y="15"/>
                    <a:pt x="3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70"/>
            <p:cNvSpPr/>
            <p:nvPr/>
          </p:nvSpPr>
          <p:spPr>
            <a:xfrm>
              <a:off x="6014945" y="3713375"/>
              <a:ext cx="1681404" cy="807892"/>
            </a:xfrm>
            <a:custGeom>
              <a:avLst/>
              <a:gdLst/>
              <a:ahLst/>
              <a:cxnLst/>
              <a:rect l="l" t="t" r="r" b="b"/>
              <a:pathLst>
                <a:path w="6225" h="2991" extrusionOk="0">
                  <a:moveTo>
                    <a:pt x="3935" y="1"/>
                  </a:moveTo>
                  <a:cubicBezTo>
                    <a:pt x="3414" y="1"/>
                    <a:pt x="3119" y="736"/>
                    <a:pt x="3119" y="736"/>
                  </a:cubicBezTo>
                  <a:cubicBezTo>
                    <a:pt x="3002" y="430"/>
                    <a:pt x="2606" y="219"/>
                    <a:pt x="2240" y="219"/>
                  </a:cubicBezTo>
                  <a:cubicBezTo>
                    <a:pt x="1879" y="219"/>
                    <a:pt x="1548" y="425"/>
                    <a:pt x="1548" y="949"/>
                  </a:cubicBezTo>
                  <a:cubicBezTo>
                    <a:pt x="1553" y="1172"/>
                    <a:pt x="1629" y="1396"/>
                    <a:pt x="1757" y="1581"/>
                  </a:cubicBezTo>
                  <a:cubicBezTo>
                    <a:pt x="1135" y="1467"/>
                    <a:pt x="537" y="1244"/>
                    <a:pt x="0" y="916"/>
                  </a:cubicBezTo>
                  <a:lnTo>
                    <a:pt x="0" y="1543"/>
                  </a:lnTo>
                  <a:cubicBezTo>
                    <a:pt x="0" y="2530"/>
                    <a:pt x="874" y="2991"/>
                    <a:pt x="1534" y="2991"/>
                  </a:cubicBezTo>
                  <a:lnTo>
                    <a:pt x="4477" y="2991"/>
                  </a:lnTo>
                  <a:cubicBezTo>
                    <a:pt x="5731" y="2991"/>
                    <a:pt x="6224" y="2079"/>
                    <a:pt x="6158" y="1505"/>
                  </a:cubicBezTo>
                  <a:lnTo>
                    <a:pt x="6158" y="1054"/>
                  </a:lnTo>
                  <a:cubicBezTo>
                    <a:pt x="5655" y="1059"/>
                    <a:pt x="5151" y="1111"/>
                    <a:pt x="4658" y="1210"/>
                  </a:cubicBezTo>
                  <a:cubicBezTo>
                    <a:pt x="4776" y="835"/>
                    <a:pt x="4748" y="470"/>
                    <a:pt x="4416" y="199"/>
                  </a:cubicBezTo>
                  <a:cubicBezTo>
                    <a:pt x="4239" y="57"/>
                    <a:pt x="4078" y="1"/>
                    <a:pt x="3935" y="1"/>
                  </a:cubicBezTo>
                  <a:close/>
                </a:path>
              </a:pathLst>
            </a:custGeom>
            <a:solidFill>
              <a:srgbClr val="476A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70"/>
            <p:cNvSpPr/>
            <p:nvPr/>
          </p:nvSpPr>
          <p:spPr>
            <a:xfrm>
              <a:off x="6315034" y="2594321"/>
              <a:ext cx="1093925" cy="993185"/>
            </a:xfrm>
            <a:custGeom>
              <a:avLst/>
              <a:gdLst/>
              <a:ahLst/>
              <a:cxnLst/>
              <a:rect l="l" t="t" r="r" b="b"/>
              <a:pathLst>
                <a:path w="4050" h="3677" extrusionOk="0">
                  <a:moveTo>
                    <a:pt x="2030" y="1"/>
                  </a:moveTo>
                  <a:cubicBezTo>
                    <a:pt x="1197" y="1"/>
                    <a:pt x="441" y="568"/>
                    <a:pt x="238" y="1413"/>
                  </a:cubicBezTo>
                  <a:cubicBezTo>
                    <a:pt x="0" y="2401"/>
                    <a:pt x="613" y="3388"/>
                    <a:pt x="1595" y="3625"/>
                  </a:cubicBezTo>
                  <a:cubicBezTo>
                    <a:pt x="1740" y="3660"/>
                    <a:pt x="1885" y="3677"/>
                    <a:pt x="2027" y="3677"/>
                  </a:cubicBezTo>
                  <a:cubicBezTo>
                    <a:pt x="2857" y="3677"/>
                    <a:pt x="3610" y="3111"/>
                    <a:pt x="3813" y="2268"/>
                  </a:cubicBezTo>
                  <a:cubicBezTo>
                    <a:pt x="4050" y="1280"/>
                    <a:pt x="3442" y="288"/>
                    <a:pt x="2455" y="51"/>
                  </a:cubicBezTo>
                  <a:cubicBezTo>
                    <a:pt x="2312" y="17"/>
                    <a:pt x="2170" y="1"/>
                    <a:pt x="2030" y="1"/>
                  </a:cubicBezTo>
                  <a:close/>
                </a:path>
              </a:pathLst>
            </a:custGeom>
            <a:solidFill>
              <a:srgbClr val="D08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70"/>
            <p:cNvSpPr/>
            <p:nvPr/>
          </p:nvSpPr>
          <p:spPr>
            <a:xfrm>
              <a:off x="6285592" y="2530035"/>
              <a:ext cx="1093925" cy="992915"/>
            </a:xfrm>
            <a:custGeom>
              <a:avLst/>
              <a:gdLst/>
              <a:ahLst/>
              <a:cxnLst/>
              <a:rect l="l" t="t" r="r" b="b"/>
              <a:pathLst>
                <a:path w="4050" h="3676" extrusionOk="0">
                  <a:moveTo>
                    <a:pt x="2021" y="0"/>
                  </a:moveTo>
                  <a:cubicBezTo>
                    <a:pt x="1190" y="0"/>
                    <a:pt x="436" y="570"/>
                    <a:pt x="237" y="1414"/>
                  </a:cubicBezTo>
                  <a:cubicBezTo>
                    <a:pt x="0" y="2401"/>
                    <a:pt x="613" y="3393"/>
                    <a:pt x="1600" y="3626"/>
                  </a:cubicBezTo>
                  <a:cubicBezTo>
                    <a:pt x="1742" y="3660"/>
                    <a:pt x="1885" y="3676"/>
                    <a:pt x="2025" y="3676"/>
                  </a:cubicBezTo>
                  <a:cubicBezTo>
                    <a:pt x="2858" y="3676"/>
                    <a:pt x="3613" y="3109"/>
                    <a:pt x="3812" y="2263"/>
                  </a:cubicBezTo>
                  <a:cubicBezTo>
                    <a:pt x="4050" y="1276"/>
                    <a:pt x="3437" y="284"/>
                    <a:pt x="2450" y="51"/>
                  </a:cubicBezTo>
                  <a:cubicBezTo>
                    <a:pt x="2306" y="17"/>
                    <a:pt x="2162" y="0"/>
                    <a:pt x="2021" y="0"/>
                  </a:cubicBezTo>
                  <a:close/>
                </a:path>
              </a:pathLst>
            </a:custGeom>
            <a:solidFill>
              <a:srgbClr val="FB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70"/>
            <p:cNvSpPr/>
            <p:nvPr/>
          </p:nvSpPr>
          <p:spPr>
            <a:xfrm>
              <a:off x="6536792" y="2800953"/>
              <a:ext cx="701733" cy="520227"/>
            </a:xfrm>
            <a:custGeom>
              <a:avLst/>
              <a:gdLst/>
              <a:ahLst/>
              <a:cxnLst/>
              <a:rect l="l" t="t" r="r" b="b"/>
              <a:pathLst>
                <a:path w="2598" h="1926" extrusionOk="0">
                  <a:moveTo>
                    <a:pt x="627" y="1"/>
                  </a:moveTo>
                  <a:cubicBezTo>
                    <a:pt x="462" y="1"/>
                    <a:pt x="306" y="92"/>
                    <a:pt x="224" y="330"/>
                  </a:cubicBezTo>
                  <a:cubicBezTo>
                    <a:pt x="1" y="971"/>
                    <a:pt x="931" y="1925"/>
                    <a:pt x="931" y="1925"/>
                  </a:cubicBezTo>
                  <a:cubicBezTo>
                    <a:pt x="931" y="1925"/>
                    <a:pt x="2597" y="1241"/>
                    <a:pt x="2132" y="482"/>
                  </a:cubicBezTo>
                  <a:cubicBezTo>
                    <a:pt x="2020" y="301"/>
                    <a:pt x="1890" y="239"/>
                    <a:pt x="1763" y="239"/>
                  </a:cubicBezTo>
                  <a:cubicBezTo>
                    <a:pt x="1487" y="239"/>
                    <a:pt x="1230" y="534"/>
                    <a:pt x="1230" y="534"/>
                  </a:cubicBezTo>
                  <a:cubicBezTo>
                    <a:pt x="1221" y="270"/>
                    <a:pt x="911" y="1"/>
                    <a:pt x="627" y="1"/>
                  </a:cubicBezTo>
                  <a:close/>
                </a:path>
              </a:pathLst>
            </a:custGeom>
            <a:solidFill>
              <a:srgbClr val="FF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70"/>
            <p:cNvSpPr/>
            <p:nvPr/>
          </p:nvSpPr>
          <p:spPr>
            <a:xfrm>
              <a:off x="6114884" y="3602631"/>
              <a:ext cx="605575" cy="543726"/>
            </a:xfrm>
            <a:custGeom>
              <a:avLst/>
              <a:gdLst/>
              <a:ahLst/>
              <a:cxnLst/>
              <a:rect l="l" t="t" r="r" b="b"/>
              <a:pathLst>
                <a:path w="2242" h="2013" extrusionOk="0">
                  <a:moveTo>
                    <a:pt x="1124" y="1"/>
                  </a:moveTo>
                  <a:cubicBezTo>
                    <a:pt x="883" y="1"/>
                    <a:pt x="640" y="87"/>
                    <a:pt x="447" y="263"/>
                  </a:cubicBezTo>
                  <a:cubicBezTo>
                    <a:pt x="34" y="633"/>
                    <a:pt x="1" y="1269"/>
                    <a:pt x="376" y="1682"/>
                  </a:cubicBezTo>
                  <a:cubicBezTo>
                    <a:pt x="573" y="1902"/>
                    <a:pt x="846" y="2013"/>
                    <a:pt x="1120" y="2013"/>
                  </a:cubicBezTo>
                  <a:cubicBezTo>
                    <a:pt x="1362" y="2013"/>
                    <a:pt x="1604" y="1927"/>
                    <a:pt x="1795" y="1753"/>
                  </a:cubicBezTo>
                  <a:cubicBezTo>
                    <a:pt x="2208" y="1378"/>
                    <a:pt x="2241" y="742"/>
                    <a:pt x="1866" y="329"/>
                  </a:cubicBezTo>
                  <a:cubicBezTo>
                    <a:pt x="1670" y="112"/>
                    <a:pt x="1397" y="1"/>
                    <a:pt x="1124" y="1"/>
                  </a:cubicBezTo>
                  <a:close/>
                </a:path>
              </a:pathLst>
            </a:custGeom>
            <a:solidFill>
              <a:srgbClr val="D08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70"/>
            <p:cNvSpPr/>
            <p:nvPr/>
          </p:nvSpPr>
          <p:spPr>
            <a:xfrm>
              <a:off x="6023858" y="3586424"/>
              <a:ext cx="718479" cy="545347"/>
            </a:xfrm>
            <a:custGeom>
              <a:avLst/>
              <a:gdLst/>
              <a:ahLst/>
              <a:cxnLst/>
              <a:rect l="l" t="t" r="r" b="b"/>
              <a:pathLst>
                <a:path w="2660" h="2019" extrusionOk="0">
                  <a:moveTo>
                    <a:pt x="1336" y="0"/>
                  </a:moveTo>
                  <a:cubicBezTo>
                    <a:pt x="1112" y="0"/>
                    <a:pt x="886" y="75"/>
                    <a:pt x="698" y="228"/>
                  </a:cubicBezTo>
                  <a:cubicBezTo>
                    <a:pt x="1" y="793"/>
                    <a:pt x="338" y="1923"/>
                    <a:pt x="1230" y="2013"/>
                  </a:cubicBezTo>
                  <a:cubicBezTo>
                    <a:pt x="1267" y="2016"/>
                    <a:pt x="1304" y="2018"/>
                    <a:pt x="1339" y="2018"/>
                  </a:cubicBezTo>
                  <a:cubicBezTo>
                    <a:pt x="2171" y="2018"/>
                    <a:pt x="2659" y="1039"/>
                    <a:pt x="2113" y="370"/>
                  </a:cubicBezTo>
                  <a:cubicBezTo>
                    <a:pt x="1915" y="126"/>
                    <a:pt x="1627" y="0"/>
                    <a:pt x="1336" y="0"/>
                  </a:cubicBezTo>
                  <a:close/>
                </a:path>
              </a:pathLst>
            </a:custGeom>
            <a:solidFill>
              <a:srgbClr val="FB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70"/>
            <p:cNvSpPr/>
            <p:nvPr/>
          </p:nvSpPr>
          <p:spPr>
            <a:xfrm>
              <a:off x="6213744" y="3715535"/>
              <a:ext cx="381118" cy="283883"/>
            </a:xfrm>
            <a:custGeom>
              <a:avLst/>
              <a:gdLst/>
              <a:ahLst/>
              <a:cxnLst/>
              <a:rect l="l" t="t" r="r" b="b"/>
              <a:pathLst>
                <a:path w="1411" h="1051" extrusionOk="0">
                  <a:moveTo>
                    <a:pt x="838" y="1"/>
                  </a:moveTo>
                  <a:cubicBezTo>
                    <a:pt x="594" y="1"/>
                    <a:pt x="579" y="357"/>
                    <a:pt x="579" y="357"/>
                  </a:cubicBezTo>
                  <a:cubicBezTo>
                    <a:pt x="530" y="299"/>
                    <a:pt x="444" y="269"/>
                    <a:pt x="356" y="269"/>
                  </a:cubicBezTo>
                  <a:cubicBezTo>
                    <a:pt x="182" y="269"/>
                    <a:pt x="0" y="385"/>
                    <a:pt x="86" y="619"/>
                  </a:cubicBezTo>
                  <a:cubicBezTo>
                    <a:pt x="214" y="965"/>
                    <a:pt x="940" y="1051"/>
                    <a:pt x="940" y="1051"/>
                  </a:cubicBezTo>
                  <a:cubicBezTo>
                    <a:pt x="940" y="1051"/>
                    <a:pt x="1410" y="182"/>
                    <a:pt x="945" y="20"/>
                  </a:cubicBezTo>
                  <a:cubicBezTo>
                    <a:pt x="905" y="7"/>
                    <a:pt x="869" y="1"/>
                    <a:pt x="838" y="1"/>
                  </a:cubicBezTo>
                  <a:close/>
                </a:path>
              </a:pathLst>
            </a:custGeom>
            <a:solidFill>
              <a:srgbClr val="FF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70"/>
            <p:cNvSpPr/>
            <p:nvPr/>
          </p:nvSpPr>
          <p:spPr>
            <a:xfrm>
              <a:off x="7125356" y="3632613"/>
              <a:ext cx="400836" cy="332772"/>
            </a:xfrm>
            <a:custGeom>
              <a:avLst/>
              <a:gdLst/>
              <a:ahLst/>
              <a:cxnLst/>
              <a:rect l="l" t="t" r="r" b="b"/>
              <a:pathLst>
                <a:path w="1484" h="1232" extrusionOk="0">
                  <a:moveTo>
                    <a:pt x="794" y="0"/>
                  </a:moveTo>
                  <a:cubicBezTo>
                    <a:pt x="752" y="0"/>
                    <a:pt x="709" y="5"/>
                    <a:pt x="665" y="14"/>
                  </a:cubicBezTo>
                  <a:cubicBezTo>
                    <a:pt x="129" y="128"/>
                    <a:pt x="1" y="831"/>
                    <a:pt x="456" y="1130"/>
                  </a:cubicBezTo>
                  <a:cubicBezTo>
                    <a:pt x="565" y="1200"/>
                    <a:pt x="680" y="1232"/>
                    <a:pt x="793" y="1232"/>
                  </a:cubicBezTo>
                  <a:cubicBezTo>
                    <a:pt x="1157" y="1232"/>
                    <a:pt x="1484" y="899"/>
                    <a:pt x="1396" y="489"/>
                  </a:cubicBezTo>
                  <a:cubicBezTo>
                    <a:pt x="1334" y="200"/>
                    <a:pt x="1078" y="0"/>
                    <a:pt x="794" y="0"/>
                  </a:cubicBezTo>
                  <a:close/>
                </a:path>
              </a:pathLst>
            </a:custGeom>
            <a:solidFill>
              <a:srgbClr val="D08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70"/>
            <p:cNvSpPr/>
            <p:nvPr/>
          </p:nvSpPr>
          <p:spPr>
            <a:xfrm>
              <a:off x="7111311" y="3613435"/>
              <a:ext cx="400836" cy="332772"/>
            </a:xfrm>
            <a:custGeom>
              <a:avLst/>
              <a:gdLst/>
              <a:ahLst/>
              <a:cxnLst/>
              <a:rect l="l" t="t" r="r" b="b"/>
              <a:pathLst>
                <a:path w="1484" h="1232" extrusionOk="0">
                  <a:moveTo>
                    <a:pt x="798" y="0"/>
                  </a:moveTo>
                  <a:cubicBezTo>
                    <a:pt x="756" y="0"/>
                    <a:pt x="713" y="5"/>
                    <a:pt x="670" y="14"/>
                  </a:cubicBezTo>
                  <a:cubicBezTo>
                    <a:pt x="133" y="128"/>
                    <a:pt x="0" y="830"/>
                    <a:pt x="461" y="1129"/>
                  </a:cubicBezTo>
                  <a:cubicBezTo>
                    <a:pt x="568" y="1200"/>
                    <a:pt x="683" y="1231"/>
                    <a:pt x="795" y="1231"/>
                  </a:cubicBezTo>
                  <a:cubicBezTo>
                    <a:pt x="1157" y="1231"/>
                    <a:pt x="1483" y="899"/>
                    <a:pt x="1396" y="489"/>
                  </a:cubicBezTo>
                  <a:cubicBezTo>
                    <a:pt x="1334" y="199"/>
                    <a:pt x="1082" y="0"/>
                    <a:pt x="798" y="0"/>
                  </a:cubicBezTo>
                  <a:close/>
                </a:path>
              </a:pathLst>
            </a:custGeom>
            <a:solidFill>
              <a:srgbClr val="FB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70"/>
            <p:cNvSpPr/>
            <p:nvPr/>
          </p:nvSpPr>
          <p:spPr>
            <a:xfrm>
              <a:off x="7231779" y="3712834"/>
              <a:ext cx="234991" cy="166116"/>
            </a:xfrm>
            <a:custGeom>
              <a:avLst/>
              <a:gdLst/>
              <a:ahLst/>
              <a:cxnLst/>
              <a:rect l="l" t="t" r="r" b="b"/>
              <a:pathLst>
                <a:path w="870" h="615" extrusionOk="0">
                  <a:moveTo>
                    <a:pt x="171" y="0"/>
                  </a:moveTo>
                  <a:cubicBezTo>
                    <a:pt x="103" y="0"/>
                    <a:pt x="42" y="39"/>
                    <a:pt x="29" y="140"/>
                  </a:cubicBezTo>
                  <a:cubicBezTo>
                    <a:pt x="1" y="367"/>
                    <a:pt x="371" y="614"/>
                    <a:pt x="371" y="614"/>
                  </a:cubicBezTo>
                  <a:cubicBezTo>
                    <a:pt x="371" y="614"/>
                    <a:pt x="870" y="277"/>
                    <a:pt x="665" y="64"/>
                  </a:cubicBezTo>
                  <a:cubicBezTo>
                    <a:pt x="625" y="21"/>
                    <a:pt x="587" y="5"/>
                    <a:pt x="551" y="5"/>
                  </a:cubicBezTo>
                  <a:cubicBezTo>
                    <a:pt x="447" y="5"/>
                    <a:pt x="371" y="140"/>
                    <a:pt x="371" y="140"/>
                  </a:cubicBezTo>
                  <a:cubicBezTo>
                    <a:pt x="352" y="63"/>
                    <a:pt x="257" y="0"/>
                    <a:pt x="171" y="0"/>
                  </a:cubicBezTo>
                  <a:close/>
                </a:path>
              </a:pathLst>
            </a:custGeom>
            <a:solidFill>
              <a:srgbClr val="FF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70"/>
            <p:cNvSpPr/>
            <p:nvPr/>
          </p:nvSpPr>
          <p:spPr>
            <a:xfrm>
              <a:off x="6662392" y="4069106"/>
              <a:ext cx="305219" cy="253901"/>
            </a:xfrm>
            <a:custGeom>
              <a:avLst/>
              <a:gdLst/>
              <a:ahLst/>
              <a:cxnLst/>
              <a:rect l="l" t="t" r="r" b="b"/>
              <a:pathLst>
                <a:path w="1130" h="940" extrusionOk="0">
                  <a:moveTo>
                    <a:pt x="611" y="1"/>
                  </a:moveTo>
                  <a:cubicBezTo>
                    <a:pt x="577" y="1"/>
                    <a:pt x="543" y="4"/>
                    <a:pt x="509" y="12"/>
                  </a:cubicBezTo>
                  <a:cubicBezTo>
                    <a:pt x="101" y="98"/>
                    <a:pt x="1" y="634"/>
                    <a:pt x="347" y="862"/>
                  </a:cubicBezTo>
                  <a:cubicBezTo>
                    <a:pt x="430" y="915"/>
                    <a:pt x="518" y="939"/>
                    <a:pt x="603" y="939"/>
                  </a:cubicBezTo>
                  <a:cubicBezTo>
                    <a:pt x="881" y="939"/>
                    <a:pt x="1130" y="685"/>
                    <a:pt x="1064" y="373"/>
                  </a:cubicBezTo>
                  <a:cubicBezTo>
                    <a:pt x="1019" y="151"/>
                    <a:pt x="825" y="1"/>
                    <a:pt x="611" y="1"/>
                  </a:cubicBezTo>
                  <a:close/>
                </a:path>
              </a:pathLst>
            </a:custGeom>
            <a:solidFill>
              <a:srgbClr val="D08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70"/>
            <p:cNvSpPr/>
            <p:nvPr/>
          </p:nvSpPr>
          <p:spPr>
            <a:xfrm>
              <a:off x="6651048" y="4054250"/>
              <a:ext cx="306299" cy="254711"/>
            </a:xfrm>
            <a:custGeom>
              <a:avLst/>
              <a:gdLst/>
              <a:ahLst/>
              <a:cxnLst/>
              <a:rect l="l" t="t" r="r" b="b"/>
              <a:pathLst>
                <a:path w="1134" h="943" extrusionOk="0">
                  <a:moveTo>
                    <a:pt x="608" y="0"/>
                  </a:moveTo>
                  <a:cubicBezTo>
                    <a:pt x="577" y="0"/>
                    <a:pt x="545" y="4"/>
                    <a:pt x="513" y="10"/>
                  </a:cubicBezTo>
                  <a:cubicBezTo>
                    <a:pt x="100" y="96"/>
                    <a:pt x="0" y="637"/>
                    <a:pt x="351" y="865"/>
                  </a:cubicBezTo>
                  <a:cubicBezTo>
                    <a:pt x="434" y="918"/>
                    <a:pt x="522" y="942"/>
                    <a:pt x="607" y="942"/>
                  </a:cubicBezTo>
                  <a:cubicBezTo>
                    <a:pt x="885" y="942"/>
                    <a:pt x="1134" y="688"/>
                    <a:pt x="1068" y="376"/>
                  </a:cubicBezTo>
                  <a:cubicBezTo>
                    <a:pt x="1023" y="152"/>
                    <a:pt x="825" y="0"/>
                    <a:pt x="608" y="0"/>
                  </a:cubicBezTo>
                  <a:close/>
                </a:path>
              </a:pathLst>
            </a:custGeom>
            <a:solidFill>
              <a:srgbClr val="FBD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70"/>
            <p:cNvSpPr/>
            <p:nvPr/>
          </p:nvSpPr>
          <p:spPr>
            <a:xfrm>
              <a:off x="6743154" y="4131230"/>
              <a:ext cx="179890" cy="125870"/>
            </a:xfrm>
            <a:custGeom>
              <a:avLst/>
              <a:gdLst/>
              <a:ahLst/>
              <a:cxnLst/>
              <a:rect l="l" t="t" r="r" b="b"/>
              <a:pathLst>
                <a:path w="666" h="466" extrusionOk="0">
                  <a:moveTo>
                    <a:pt x="133" y="0"/>
                  </a:moveTo>
                  <a:cubicBezTo>
                    <a:pt x="80" y="0"/>
                    <a:pt x="33" y="29"/>
                    <a:pt x="25" y="105"/>
                  </a:cubicBezTo>
                  <a:cubicBezTo>
                    <a:pt x="1" y="276"/>
                    <a:pt x="286" y="466"/>
                    <a:pt x="286" y="466"/>
                  </a:cubicBezTo>
                  <a:cubicBezTo>
                    <a:pt x="286" y="466"/>
                    <a:pt x="666" y="209"/>
                    <a:pt x="509" y="48"/>
                  </a:cubicBezTo>
                  <a:cubicBezTo>
                    <a:pt x="478" y="15"/>
                    <a:pt x="449" y="3"/>
                    <a:pt x="422" y="3"/>
                  </a:cubicBezTo>
                  <a:cubicBezTo>
                    <a:pt x="343" y="3"/>
                    <a:pt x="286" y="105"/>
                    <a:pt x="286" y="105"/>
                  </a:cubicBezTo>
                  <a:cubicBezTo>
                    <a:pt x="273" y="47"/>
                    <a:pt x="199" y="0"/>
                    <a:pt x="133" y="0"/>
                  </a:cubicBezTo>
                  <a:close/>
                </a:path>
              </a:pathLst>
            </a:custGeom>
            <a:solidFill>
              <a:srgbClr val="FF7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70"/>
            <p:cNvSpPr/>
            <p:nvPr/>
          </p:nvSpPr>
          <p:spPr>
            <a:xfrm>
              <a:off x="6013594" y="2021694"/>
              <a:ext cx="1682754" cy="2500925"/>
            </a:xfrm>
            <a:custGeom>
              <a:avLst/>
              <a:gdLst/>
              <a:ahLst/>
              <a:cxnLst/>
              <a:rect l="l" t="t" r="r" b="b"/>
              <a:pathLst>
                <a:path w="6230" h="9259" extrusionOk="0">
                  <a:moveTo>
                    <a:pt x="3030" y="1"/>
                  </a:moveTo>
                  <a:cubicBezTo>
                    <a:pt x="1667" y="15"/>
                    <a:pt x="366" y="91"/>
                    <a:pt x="328" y="333"/>
                  </a:cubicBezTo>
                  <a:cubicBezTo>
                    <a:pt x="290" y="575"/>
                    <a:pt x="580" y="661"/>
                    <a:pt x="580" y="661"/>
                  </a:cubicBezTo>
                  <a:lnTo>
                    <a:pt x="580" y="827"/>
                  </a:lnTo>
                  <a:cubicBezTo>
                    <a:pt x="513" y="832"/>
                    <a:pt x="461" y="855"/>
                    <a:pt x="461" y="889"/>
                  </a:cubicBezTo>
                  <a:cubicBezTo>
                    <a:pt x="461" y="917"/>
                    <a:pt x="513" y="941"/>
                    <a:pt x="580" y="946"/>
                  </a:cubicBezTo>
                  <a:lnTo>
                    <a:pt x="580" y="1677"/>
                  </a:lnTo>
                  <a:cubicBezTo>
                    <a:pt x="243" y="1743"/>
                    <a:pt x="1" y="2038"/>
                    <a:pt x="5" y="2384"/>
                  </a:cubicBezTo>
                  <a:lnTo>
                    <a:pt x="5" y="7806"/>
                  </a:lnTo>
                  <a:cubicBezTo>
                    <a:pt x="5" y="8793"/>
                    <a:pt x="879" y="9258"/>
                    <a:pt x="1539" y="9258"/>
                  </a:cubicBezTo>
                  <a:lnTo>
                    <a:pt x="4482" y="9258"/>
                  </a:lnTo>
                  <a:cubicBezTo>
                    <a:pt x="5736" y="9258"/>
                    <a:pt x="6229" y="8342"/>
                    <a:pt x="6163" y="7763"/>
                  </a:cubicBezTo>
                  <a:lnTo>
                    <a:pt x="6163" y="2384"/>
                  </a:lnTo>
                  <a:cubicBezTo>
                    <a:pt x="6168" y="2023"/>
                    <a:pt x="5906" y="1720"/>
                    <a:pt x="5555" y="1672"/>
                  </a:cubicBezTo>
                  <a:lnTo>
                    <a:pt x="5555" y="946"/>
                  </a:lnTo>
                  <a:cubicBezTo>
                    <a:pt x="5612" y="936"/>
                    <a:pt x="5660" y="917"/>
                    <a:pt x="5660" y="884"/>
                  </a:cubicBezTo>
                  <a:cubicBezTo>
                    <a:pt x="5660" y="855"/>
                    <a:pt x="5617" y="837"/>
                    <a:pt x="5555" y="827"/>
                  </a:cubicBezTo>
                  <a:lnTo>
                    <a:pt x="5555" y="661"/>
                  </a:lnTo>
                  <a:cubicBezTo>
                    <a:pt x="5555" y="661"/>
                    <a:pt x="5845" y="580"/>
                    <a:pt x="5807" y="333"/>
                  </a:cubicBezTo>
                  <a:cubicBezTo>
                    <a:pt x="5769" y="86"/>
                    <a:pt x="4468" y="15"/>
                    <a:pt x="3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70"/>
            <p:cNvSpPr/>
            <p:nvPr/>
          </p:nvSpPr>
          <p:spPr>
            <a:xfrm>
              <a:off x="6434151" y="2024395"/>
              <a:ext cx="255519" cy="2496874"/>
            </a:xfrm>
            <a:custGeom>
              <a:avLst/>
              <a:gdLst/>
              <a:ahLst/>
              <a:cxnLst/>
              <a:rect l="l" t="t" r="r" b="b"/>
              <a:pathLst>
                <a:path w="946" h="9244" extrusionOk="0">
                  <a:moveTo>
                    <a:pt x="946" y="0"/>
                  </a:moveTo>
                  <a:cubicBezTo>
                    <a:pt x="613" y="10"/>
                    <a:pt x="290" y="24"/>
                    <a:pt x="1" y="43"/>
                  </a:cubicBezTo>
                  <a:lnTo>
                    <a:pt x="1" y="9244"/>
                  </a:lnTo>
                  <a:lnTo>
                    <a:pt x="946" y="9244"/>
                  </a:lnTo>
                  <a:lnTo>
                    <a:pt x="9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70"/>
            <p:cNvSpPr/>
            <p:nvPr/>
          </p:nvSpPr>
          <p:spPr>
            <a:xfrm>
              <a:off x="5990635" y="1974425"/>
              <a:ext cx="1688967" cy="320888"/>
            </a:xfrm>
            <a:custGeom>
              <a:avLst/>
              <a:gdLst/>
              <a:ahLst/>
              <a:cxnLst/>
              <a:rect l="l" t="t" r="r" b="b"/>
              <a:pathLst>
                <a:path w="6253" h="1188" extrusionOk="0">
                  <a:moveTo>
                    <a:pt x="138" y="0"/>
                  </a:moveTo>
                  <a:cubicBezTo>
                    <a:pt x="62" y="0"/>
                    <a:pt x="0" y="57"/>
                    <a:pt x="0" y="133"/>
                  </a:cubicBezTo>
                  <a:lnTo>
                    <a:pt x="0" y="1054"/>
                  </a:lnTo>
                  <a:cubicBezTo>
                    <a:pt x="0" y="1125"/>
                    <a:pt x="62" y="1187"/>
                    <a:pt x="138" y="1187"/>
                  </a:cubicBezTo>
                  <a:lnTo>
                    <a:pt x="6120" y="1187"/>
                  </a:lnTo>
                  <a:cubicBezTo>
                    <a:pt x="6196" y="1187"/>
                    <a:pt x="6253" y="1125"/>
                    <a:pt x="6253" y="1054"/>
                  </a:cubicBezTo>
                  <a:lnTo>
                    <a:pt x="6253" y="133"/>
                  </a:lnTo>
                  <a:cubicBezTo>
                    <a:pt x="6253" y="57"/>
                    <a:pt x="6196" y="0"/>
                    <a:pt x="6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695;p43">
            <a:extLst>
              <a:ext uri="{FF2B5EF4-FFF2-40B4-BE49-F238E27FC236}">
                <a16:creationId xmlns:a16="http://schemas.microsoft.com/office/drawing/2014/main" id="{01577BDB-7060-4F58-8C3D-42E8F655C83B}"/>
              </a:ext>
            </a:extLst>
          </p:cNvPr>
          <p:cNvSpPr txBox="1">
            <a:spLocks/>
          </p:cNvSpPr>
          <p:nvPr/>
        </p:nvSpPr>
        <p:spPr>
          <a:xfrm>
            <a:off x="-931358" y="-292345"/>
            <a:ext cx="5117595" cy="115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9pPr>
          </a:lstStyle>
          <a:p>
            <a:pPr algn="ctr"/>
            <a:endParaRPr lang="en-GB" dirty="0">
              <a:solidFill>
                <a:schemeClr val="accent4"/>
              </a:solidFill>
              <a:highlight>
                <a:schemeClr val="accent5"/>
              </a:highlight>
              <a:latin typeface="Playball" pitchFamily="2" charset="0"/>
            </a:endParaRPr>
          </a:p>
        </p:txBody>
      </p:sp>
      <p:sp>
        <p:nvSpPr>
          <p:cNvPr id="44" name="Google Shape;695;p43">
            <a:extLst>
              <a:ext uri="{FF2B5EF4-FFF2-40B4-BE49-F238E27FC236}">
                <a16:creationId xmlns:a16="http://schemas.microsoft.com/office/drawing/2014/main" id="{DA65FDC2-90B3-4ADA-B1BF-6840189B587B}"/>
              </a:ext>
            </a:extLst>
          </p:cNvPr>
          <p:cNvSpPr txBox="1">
            <a:spLocks/>
          </p:cNvSpPr>
          <p:nvPr/>
        </p:nvSpPr>
        <p:spPr>
          <a:xfrm>
            <a:off x="-594014" y="-352467"/>
            <a:ext cx="5054532" cy="115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chemeClr val="dk1"/>
              </a:buClr>
              <a:buSzPts val="3500"/>
              <a:buFont typeface="Raleway ExtraBold"/>
              <a:buNone/>
              <a:defRPr sz="3500" b="0" i="0" u="none" strike="noStrike" cap="none">
                <a:solidFill>
                  <a:schemeClr val="dk1"/>
                </a:solidFill>
                <a:latin typeface="Raleway ExtraBold"/>
                <a:ea typeface="Raleway ExtraBold"/>
                <a:cs typeface="Raleway ExtraBold"/>
                <a:sym typeface="Raleway ExtraBold"/>
              </a:defRPr>
            </a:lvl9pPr>
          </a:lstStyle>
          <a:p>
            <a:pPr algn="ctr"/>
            <a:r>
              <a:rPr lang="en-GB" dirty="0">
                <a:solidFill>
                  <a:schemeClr val="accent4"/>
                </a:solidFill>
                <a:latin typeface="Playball" pitchFamily="2" charset="0"/>
              </a:rPr>
              <a:t>Cystic Fibrosis Trust</a:t>
            </a:r>
            <a:endParaRPr lang="en-GB" dirty="0">
              <a:solidFill>
                <a:schemeClr val="accent4"/>
              </a:solidFill>
              <a:highlight>
                <a:schemeClr val="accent5"/>
              </a:highlight>
              <a:latin typeface="Playball" pitchFamily="2" charset="0"/>
            </a:endParaRPr>
          </a:p>
        </p:txBody>
      </p:sp>
      <p:sp>
        <p:nvSpPr>
          <p:cNvPr id="45" name="Google Shape;634;p41">
            <a:extLst>
              <a:ext uri="{FF2B5EF4-FFF2-40B4-BE49-F238E27FC236}">
                <a16:creationId xmlns:a16="http://schemas.microsoft.com/office/drawing/2014/main" id="{37067FB5-F891-44AF-AE63-AD535E3879E8}"/>
              </a:ext>
            </a:extLst>
          </p:cNvPr>
          <p:cNvSpPr txBox="1">
            <a:spLocks/>
          </p:cNvSpPr>
          <p:nvPr/>
        </p:nvSpPr>
        <p:spPr>
          <a:xfrm>
            <a:off x="-271998" y="761747"/>
            <a:ext cx="4231890" cy="1235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accent5"/>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1pPr>
            <a:lvl2pPr marL="914400" marR="0" lvl="1"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2pPr>
            <a:lvl3pPr marL="1371600" marR="0" lvl="2"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3pPr>
            <a:lvl4pPr marL="1828800" marR="0" lvl="3"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4pPr>
            <a:lvl5pPr marL="2286000" marR="0" lvl="4"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5pPr>
            <a:lvl6pPr marL="2743200" marR="0" lvl="5"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6pPr>
            <a:lvl7pPr marL="3200400" marR="0" lvl="6"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7pPr>
            <a:lvl8pPr marL="3657600" marR="0" lvl="7"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8pPr>
            <a:lvl9pPr marL="4114800" marR="0" lvl="8" indent="-323850" algn="l" rtl="0">
              <a:lnSpc>
                <a:spcPct val="115000"/>
              </a:lnSpc>
              <a:spcBef>
                <a:spcPts val="0"/>
              </a:spcBef>
              <a:spcAft>
                <a:spcPts val="0"/>
              </a:spcAft>
              <a:buClr>
                <a:schemeClr val="dk1"/>
              </a:buClr>
              <a:buSzPts val="1500"/>
              <a:buFont typeface="Archivo Medium"/>
              <a:buChar char="■"/>
              <a:defRPr sz="1500" b="0" i="0" u="none" strike="noStrike" cap="none">
                <a:solidFill>
                  <a:schemeClr val="dk1"/>
                </a:solidFill>
                <a:latin typeface="Archivo Medium"/>
                <a:ea typeface="Archivo Medium"/>
                <a:cs typeface="Archivo Medium"/>
                <a:sym typeface="Archivo Medium"/>
              </a:defRPr>
            </a:lvl9pPr>
          </a:lstStyle>
          <a:p>
            <a:pPr marL="133350" indent="0" algn="ctr" fontAlgn="base">
              <a:buNone/>
            </a:pPr>
            <a:r>
              <a:rPr lang="en-GB" dirty="0">
                <a:latin typeface="Maiandra GD" panose="020E0502030308020204" pitchFamily="34" charset="0"/>
              </a:rPr>
              <a:t>The only UK-wide charity uniting people to </a:t>
            </a:r>
            <a:r>
              <a:rPr lang="en-GB" b="1" dirty="0">
                <a:latin typeface="Maiandra GD" panose="020E0502030308020204" pitchFamily="34" charset="0"/>
              </a:rPr>
              <a:t>stop cystic fibrosis (CF).</a:t>
            </a:r>
          </a:p>
        </p:txBody>
      </p:sp>
      <p:sp>
        <p:nvSpPr>
          <p:cNvPr id="6" name="AutoShape 10" descr="Comic Relief tells pupils who banned red noses to save the planet to keep  and 'cherish' them - Cornwall Live">
            <a:extLst>
              <a:ext uri="{FF2B5EF4-FFF2-40B4-BE49-F238E27FC236}">
                <a16:creationId xmlns:a16="http://schemas.microsoft.com/office/drawing/2014/main" id="{2CD43D38-F71C-4FAB-AD35-DB3247A0477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2" descr="Comic Relief tells pupils who banned red noses to save the planet to keep  and 'cherish' them - Cornwall Live">
            <a:extLst>
              <a:ext uri="{FF2B5EF4-FFF2-40B4-BE49-F238E27FC236}">
                <a16:creationId xmlns:a16="http://schemas.microsoft.com/office/drawing/2014/main" id="{43E31EE2-1FDF-4BCE-88D4-AB1355D52745}"/>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4E831695-DCD5-4CDB-9327-C70DBAD83220}"/>
              </a:ext>
            </a:extLst>
          </p:cNvPr>
          <p:cNvPicPr>
            <a:picLocks noChangeAspect="1"/>
          </p:cNvPicPr>
          <p:nvPr/>
        </p:nvPicPr>
        <p:blipFill rotWithShape="1">
          <a:blip r:embed="rId3"/>
          <a:srcRect l="70295" t="4314" r="1605"/>
          <a:stretch/>
        </p:blipFill>
        <p:spPr>
          <a:xfrm>
            <a:off x="3843034" y="1556115"/>
            <a:ext cx="1827530" cy="1529744"/>
          </a:xfrm>
          <a:prstGeom prst="rect">
            <a:avLst/>
          </a:prstGeom>
        </p:spPr>
      </p:pic>
      <p:pic>
        <p:nvPicPr>
          <p:cNvPr id="58" name="Picture 57">
            <a:extLst>
              <a:ext uri="{FF2B5EF4-FFF2-40B4-BE49-F238E27FC236}">
                <a16:creationId xmlns:a16="http://schemas.microsoft.com/office/drawing/2014/main" id="{D0C6B665-EF8E-449D-9279-9B9342CE342F}"/>
              </a:ext>
            </a:extLst>
          </p:cNvPr>
          <p:cNvPicPr>
            <a:picLocks noChangeAspect="1"/>
          </p:cNvPicPr>
          <p:nvPr/>
        </p:nvPicPr>
        <p:blipFill rotWithShape="1">
          <a:blip r:embed="rId3"/>
          <a:srcRect l="35426" t="4615" r="34426"/>
          <a:stretch/>
        </p:blipFill>
        <p:spPr>
          <a:xfrm>
            <a:off x="4583822" y="3042369"/>
            <a:ext cx="1949909" cy="1477471"/>
          </a:xfrm>
          <a:prstGeom prst="rect">
            <a:avLst/>
          </a:prstGeom>
        </p:spPr>
      </p:pic>
      <p:pic>
        <p:nvPicPr>
          <p:cNvPr id="7184" name="Picture 16" descr="Cystic Fibrosis Trust uncovers fraud involving its old collection bags |  Third Sector">
            <a:extLst>
              <a:ext uri="{FF2B5EF4-FFF2-40B4-BE49-F238E27FC236}">
                <a16:creationId xmlns:a16="http://schemas.microsoft.com/office/drawing/2014/main" id="{A2FA870C-9B00-433E-A321-BD45E15E9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5" y="1563086"/>
            <a:ext cx="2425844" cy="1613577"/>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David Ramsden - Chief Executive - Cystic Fibrosis Trust | LinkedIn">
            <a:extLst>
              <a:ext uri="{FF2B5EF4-FFF2-40B4-BE49-F238E27FC236}">
                <a16:creationId xmlns:a16="http://schemas.microsoft.com/office/drawing/2014/main" id="{2D020E7B-6E96-4115-9DB2-637EFF4411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323" y="3226804"/>
            <a:ext cx="3400343" cy="19126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A05E883-69BB-4C74-A11E-46B7DD7D312F}"/>
              </a:ext>
            </a:extLst>
          </p:cNvPr>
          <p:cNvPicPr>
            <a:picLocks noChangeAspect="1"/>
          </p:cNvPicPr>
          <p:nvPr/>
        </p:nvPicPr>
        <p:blipFill>
          <a:blip r:embed="rId6"/>
          <a:stretch>
            <a:fillRect/>
          </a:stretch>
        </p:blipFill>
        <p:spPr>
          <a:xfrm>
            <a:off x="2606323" y="1684040"/>
            <a:ext cx="1093728" cy="1060178"/>
          </a:xfrm>
          <a:prstGeom prst="rect">
            <a:avLst/>
          </a:prstGeom>
        </p:spPr>
      </p:pic>
    </p:spTree>
  </p:cSld>
  <p:clrMapOvr>
    <a:masterClrMapping/>
  </p:clrMapOvr>
</p:sld>
</file>

<file path=ppt/theme/theme1.xml><?xml version="1.0" encoding="utf-8"?>
<a:theme xmlns:a="http://schemas.openxmlformats.org/drawingml/2006/main" name="Live Creative Day Activities by Slidesgo">
  <a:themeElements>
    <a:clrScheme name="Simple Light">
      <a:dk1>
        <a:srgbClr val="013D9D"/>
      </a:dk1>
      <a:lt1>
        <a:srgbClr val="FFD500"/>
      </a:lt1>
      <a:dk2>
        <a:srgbClr val="F07C4F"/>
      </a:dk2>
      <a:lt2>
        <a:srgbClr val="E81A2F"/>
      </a:lt2>
      <a:accent1>
        <a:srgbClr val="DF7F9B"/>
      </a:accent1>
      <a:accent2>
        <a:srgbClr val="478508"/>
      </a:accent2>
      <a:accent3>
        <a:srgbClr val="EEEEEE"/>
      </a:accent3>
      <a:accent4>
        <a:srgbClr val="000000"/>
      </a:accent4>
      <a:accent5>
        <a:srgbClr val="FFFFFF"/>
      </a:accent5>
      <a:accent6>
        <a:srgbClr val="A44E2D"/>
      </a:accent6>
      <a:hlink>
        <a:srgbClr val="013D9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237</Words>
  <Application>Microsoft Office PowerPoint</Application>
  <PresentationFormat>On-screen Show (16:9)</PresentationFormat>
  <Paragraphs>25</Paragraphs>
  <Slides>11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Maiandra GD</vt:lpstr>
      <vt:lpstr>Playball</vt:lpstr>
      <vt:lpstr>Josefin Sans</vt:lpstr>
      <vt:lpstr>Archivo Medium</vt:lpstr>
      <vt:lpstr>Raleway ExtraBold</vt:lpstr>
      <vt:lpstr>Monotype Corsiva</vt:lpstr>
      <vt:lpstr>Raleway</vt:lpstr>
      <vt:lpstr>Crimson Text</vt:lpstr>
      <vt:lpstr>Live Creative Day Activities by Slidesgo</vt:lpstr>
      <vt:lpstr>PowerPoint Presentation</vt:lpstr>
      <vt:lpstr>The Pearl of Africa Choir</vt:lpstr>
      <vt:lpstr>Beyond Mental Health</vt:lpstr>
      <vt:lpstr>Wansbeck Valley Foodbank</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CHARITY EVENTS MARKETING THEME</dc:title>
  <dc:creator>Ella Brooks</dc:creator>
  <cp:lastModifiedBy>Kevin Hodgson</cp:lastModifiedBy>
  <cp:revision>10</cp:revision>
  <dcterms:modified xsi:type="dcterms:W3CDTF">2023-10-26T09:51:05Z</dcterms:modified>
</cp:coreProperties>
</file>