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50D7A79-E9CD-45AC-B835-EADA31201DC2}"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1509419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50D7A79-E9CD-45AC-B835-EADA31201DC2}"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144732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50D7A79-E9CD-45AC-B835-EADA31201DC2}"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3564234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50D7A79-E9CD-45AC-B835-EADA31201DC2}"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605855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50D7A79-E9CD-45AC-B835-EADA31201DC2}"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344388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50D7A79-E9CD-45AC-B835-EADA31201DC2}"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80940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50D7A79-E9CD-45AC-B835-EADA31201DC2}" type="datetimeFigureOut">
              <a:rPr lang="en-GB" smtClean="0"/>
              <a:t>24/02/2021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30773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50D7A79-E9CD-45AC-B835-EADA31201DC2}" type="datetimeFigureOut">
              <a:rPr lang="en-GB" smtClean="0"/>
              <a:t>24/02/2021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4018878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0D7A79-E9CD-45AC-B835-EADA31201DC2}" type="datetimeFigureOut">
              <a:rPr lang="en-GB" smtClean="0"/>
              <a:t>24/02/2021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2689387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0D7A79-E9CD-45AC-B835-EADA31201DC2}"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2392852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0D7A79-E9CD-45AC-B835-EADA31201DC2}"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0EECB02-DBEA-4D31-9AE7-5EF84E94FD33}" type="slidenum">
              <a:rPr lang="en-GB" smtClean="0"/>
              <a:t>‹#›</a:t>
            </a:fld>
            <a:endParaRPr lang="en-GB"/>
          </a:p>
        </p:txBody>
      </p:sp>
    </p:spTree>
    <p:extLst>
      <p:ext uri="{BB962C8B-B14F-4D97-AF65-F5344CB8AC3E}">
        <p14:creationId xmlns:p14="http://schemas.microsoft.com/office/powerpoint/2010/main" val="1943669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0D7A79-E9CD-45AC-B835-EADA31201DC2}" type="datetimeFigureOut">
              <a:rPr lang="en-GB" smtClean="0"/>
              <a:t>24/02/2021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EECB02-DBEA-4D31-9AE7-5EF84E94FD33}" type="slidenum">
              <a:rPr lang="en-GB" smtClean="0"/>
              <a:t>‹#›</a:t>
            </a:fld>
            <a:endParaRPr lang="en-GB"/>
          </a:p>
        </p:txBody>
      </p:sp>
    </p:spTree>
    <p:extLst>
      <p:ext uri="{BB962C8B-B14F-4D97-AF65-F5344CB8AC3E}">
        <p14:creationId xmlns:p14="http://schemas.microsoft.com/office/powerpoint/2010/main" val="833062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gIRR-VdIP1M"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bbc.co.uk/teach/class-clips-video/english-ks1-ks2-how-to-write-instructions/zrvtsc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14036"/>
            <a:ext cx="9144000" cy="2124364"/>
          </a:xfrm>
        </p:spPr>
        <p:txBody>
          <a:bodyPr>
            <a:normAutofit/>
          </a:bodyPr>
          <a:lstStyle/>
          <a:p>
            <a:r>
              <a:rPr lang="en-GB" sz="4400" u="sng" dirty="0" smtClean="0"/>
              <a:t>Wednesday 3</a:t>
            </a:r>
            <a:r>
              <a:rPr lang="en-GB" sz="4400" u="sng" baseline="30000" dirty="0" smtClean="0"/>
              <a:t>rd</a:t>
            </a:r>
            <a:r>
              <a:rPr lang="en-GB" sz="4400" u="sng" dirty="0" smtClean="0"/>
              <a:t> March 2021</a:t>
            </a:r>
            <a:br>
              <a:rPr lang="en-GB" sz="4400" u="sng" dirty="0" smtClean="0"/>
            </a:br>
            <a:r>
              <a:rPr lang="en-GB" sz="4400" u="sng" dirty="0" smtClean="0"/>
              <a:t/>
            </a:r>
            <a:br>
              <a:rPr lang="en-GB" sz="4400" u="sng" dirty="0" smtClean="0"/>
            </a:br>
            <a:endParaRPr lang="en-GB" sz="4400" u="sng" dirty="0"/>
          </a:p>
        </p:txBody>
      </p:sp>
      <p:pic>
        <p:nvPicPr>
          <p:cNvPr id="1028" name="Picture 4" descr="Try Your Hand at Growing These Crackin' Cress Hea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5927" y="1468264"/>
            <a:ext cx="7860146" cy="49264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5758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Todays tasks:</a:t>
            </a:r>
            <a:endParaRPr lang="en-GB" u="sng" dirty="0"/>
          </a:p>
        </p:txBody>
      </p:sp>
      <p:sp>
        <p:nvSpPr>
          <p:cNvPr id="5" name="Content Placeholder 4"/>
          <p:cNvSpPr>
            <a:spLocks noGrp="1"/>
          </p:cNvSpPr>
          <p:nvPr>
            <p:ph idx="1"/>
          </p:nvPr>
        </p:nvSpPr>
        <p:spPr>
          <a:xfrm>
            <a:off x="838200" y="1594716"/>
            <a:ext cx="10515600" cy="4351338"/>
          </a:xfrm>
        </p:spPr>
        <p:txBody>
          <a:bodyPr/>
          <a:lstStyle/>
          <a:p>
            <a:r>
              <a:rPr lang="en-GB" dirty="0" smtClean="0"/>
              <a:t>Follow the instructions in your pack to make your cress heads. There is cress in the little envelope in your pack.</a:t>
            </a:r>
          </a:p>
          <a:p>
            <a:r>
              <a:rPr lang="en-GB" dirty="0" smtClean="0"/>
              <a:t>If you haven’t collected your resource pack you can find the cress heads instructions on the next slide.</a:t>
            </a:r>
          </a:p>
          <a:p>
            <a:r>
              <a:rPr lang="en-GB" dirty="0" smtClean="0"/>
              <a:t>Once you have made your cress head watch the video in the following slides to find out what plants need to grow and how to look after your cress and plants. </a:t>
            </a:r>
          </a:p>
          <a:p>
            <a:r>
              <a:rPr lang="en-GB" dirty="0" smtClean="0"/>
              <a:t>Write your own instructions of how to make a cress head and how to look after it so that a friend could follow to make their own. </a:t>
            </a:r>
          </a:p>
          <a:p>
            <a:endParaRPr lang="en-GB" dirty="0" smtClean="0"/>
          </a:p>
        </p:txBody>
      </p:sp>
    </p:spTree>
    <p:extLst>
      <p:ext uri="{BB962C8B-B14F-4D97-AF65-F5344CB8AC3E}">
        <p14:creationId xmlns:p14="http://schemas.microsoft.com/office/powerpoint/2010/main" val="453682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8964" y="692727"/>
            <a:ext cx="10515600" cy="5449455"/>
          </a:xfrm>
        </p:spPr>
        <p:txBody>
          <a:bodyPr>
            <a:normAutofit fontScale="70000" lnSpcReduction="20000"/>
          </a:bodyPr>
          <a:lstStyle/>
          <a:p>
            <a:r>
              <a:rPr lang="en-GB" b="1" dirty="0" smtClean="0"/>
              <a:t>Carefully </a:t>
            </a:r>
            <a:r>
              <a:rPr lang="en-GB" dirty="0" smtClean="0"/>
              <a:t>remove </a:t>
            </a:r>
            <a:r>
              <a:rPr lang="en-GB" dirty="0"/>
              <a:t>the tops from the eggs, leaving the bottom two-thirds of the shells intact. </a:t>
            </a:r>
            <a:endParaRPr lang="en-GB" dirty="0" smtClean="0"/>
          </a:p>
          <a:p>
            <a:endParaRPr lang="en-GB" dirty="0"/>
          </a:p>
          <a:p>
            <a:r>
              <a:rPr lang="en-GB" dirty="0" smtClean="0"/>
              <a:t>Secondly, empty </a:t>
            </a:r>
            <a:r>
              <a:rPr lang="en-GB" dirty="0"/>
              <a:t>the shells (save the eggs for another time), then carefully wash them out. </a:t>
            </a:r>
            <a:endParaRPr lang="en-GB" dirty="0" smtClean="0"/>
          </a:p>
          <a:p>
            <a:endParaRPr lang="en-GB" dirty="0"/>
          </a:p>
          <a:p>
            <a:r>
              <a:rPr lang="en-GB" dirty="0" smtClean="0"/>
              <a:t>Next, decorate </a:t>
            </a:r>
            <a:r>
              <a:rPr lang="en-GB" dirty="0"/>
              <a:t>the shells with pens or paint, then leave them to </a:t>
            </a:r>
            <a:r>
              <a:rPr lang="en-GB" dirty="0" smtClean="0"/>
              <a:t>dry.</a:t>
            </a:r>
          </a:p>
          <a:p>
            <a:endParaRPr lang="en-GB" dirty="0"/>
          </a:p>
          <a:p>
            <a:r>
              <a:rPr lang="en-GB" dirty="0" smtClean="0"/>
              <a:t>Carefully, dip the </a:t>
            </a:r>
            <a:r>
              <a:rPr lang="en-GB" dirty="0"/>
              <a:t>cotton wool balls in a little water, squeezing off any excess. </a:t>
            </a:r>
            <a:endParaRPr lang="en-GB" dirty="0" smtClean="0"/>
          </a:p>
          <a:p>
            <a:endParaRPr lang="en-GB" dirty="0" smtClean="0"/>
          </a:p>
          <a:p>
            <a:r>
              <a:rPr lang="en-GB" dirty="0" smtClean="0"/>
              <a:t>Place </a:t>
            </a:r>
            <a:r>
              <a:rPr lang="en-GB" dirty="0"/>
              <a:t>1 ball inside each shell, then sprinkle 1 tsp cress seeds onto each one</a:t>
            </a:r>
            <a:r>
              <a:rPr lang="en-GB" dirty="0" smtClean="0"/>
              <a:t>.</a:t>
            </a:r>
          </a:p>
          <a:p>
            <a:endParaRPr lang="en-GB" dirty="0" smtClean="0"/>
          </a:p>
          <a:p>
            <a:r>
              <a:rPr lang="en-GB" dirty="0" smtClean="0"/>
              <a:t>Sit </a:t>
            </a:r>
            <a:r>
              <a:rPr lang="en-GB" dirty="0"/>
              <a:t>the filled shells in eggcups and leave in a dry, well-lit place for a week – a windowsill is perfect. </a:t>
            </a:r>
            <a:endParaRPr lang="en-GB" dirty="0" smtClean="0"/>
          </a:p>
          <a:p>
            <a:endParaRPr lang="en-GB" dirty="0" smtClean="0"/>
          </a:p>
          <a:p>
            <a:r>
              <a:rPr lang="en-GB" dirty="0" smtClean="0"/>
              <a:t>Your </a:t>
            </a:r>
            <a:r>
              <a:rPr lang="en-GB" dirty="0"/>
              <a:t>cress will start to grow within a few days, perfect for making egg &amp; cress </a:t>
            </a:r>
            <a:r>
              <a:rPr lang="en-GB" dirty="0" smtClean="0"/>
              <a:t>sandwiches. </a:t>
            </a:r>
          </a:p>
          <a:p>
            <a:endParaRPr lang="en-GB" dirty="0" smtClean="0"/>
          </a:p>
          <a:p>
            <a:r>
              <a:rPr lang="en-GB" dirty="0" smtClean="0"/>
              <a:t>Watch the following video of how to look after your cress heads and what plants need to grow. </a:t>
            </a:r>
            <a:endParaRPr lang="en-GB" dirty="0"/>
          </a:p>
          <a:p>
            <a:endParaRPr lang="en-GB" dirty="0"/>
          </a:p>
        </p:txBody>
      </p:sp>
    </p:spTree>
    <p:extLst>
      <p:ext uri="{BB962C8B-B14F-4D97-AF65-F5344CB8AC3E}">
        <p14:creationId xmlns:p14="http://schemas.microsoft.com/office/powerpoint/2010/main" val="794338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What foods do plants need to grow? - YouTub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36653" y="523297"/>
            <a:ext cx="9726404" cy="547110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229786" y="5994399"/>
            <a:ext cx="4935582" cy="369332"/>
          </a:xfrm>
          <a:prstGeom prst="rect">
            <a:avLst/>
          </a:prstGeom>
        </p:spPr>
        <p:txBody>
          <a:bodyPr wrap="none">
            <a:spAutoFit/>
          </a:bodyPr>
          <a:lstStyle/>
          <a:p>
            <a:r>
              <a:rPr lang="en-GB" dirty="0" smtClean="0">
                <a:hlinkClick r:id="rId3"/>
              </a:rPr>
              <a:t>https://www.youtube.com/watch?v=gIRR-VdIP1M</a:t>
            </a:r>
            <a:r>
              <a:rPr lang="en-GB" dirty="0" smtClean="0"/>
              <a:t> </a:t>
            </a:r>
            <a:endParaRPr lang="en-GB" dirty="0"/>
          </a:p>
        </p:txBody>
      </p:sp>
    </p:spTree>
    <p:extLst>
      <p:ext uri="{BB962C8B-B14F-4D97-AF65-F5344CB8AC3E}">
        <p14:creationId xmlns:p14="http://schemas.microsoft.com/office/powerpoint/2010/main" val="1367861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Watch the following video of how to write instructions.</a:t>
            </a:r>
            <a:endParaRPr lang="en-GB" dirty="0"/>
          </a:p>
        </p:txBody>
      </p:sp>
      <p:sp>
        <p:nvSpPr>
          <p:cNvPr id="3" name="Content Placeholder 2"/>
          <p:cNvSpPr>
            <a:spLocks noGrp="1"/>
          </p:cNvSpPr>
          <p:nvPr>
            <p:ph idx="1"/>
          </p:nvPr>
        </p:nvSpPr>
        <p:spPr/>
        <p:txBody>
          <a:bodyPr/>
          <a:lstStyle/>
          <a:p>
            <a:pPr marL="0" indent="0">
              <a:buNone/>
            </a:pPr>
            <a:endParaRPr lang="en-GB" dirty="0" smtClean="0">
              <a:hlinkClick r:id="rId2"/>
            </a:endParaRPr>
          </a:p>
          <a:p>
            <a:pPr marL="0" indent="0">
              <a:buNone/>
            </a:pPr>
            <a:r>
              <a:rPr lang="en-GB" dirty="0" smtClean="0">
                <a:hlinkClick r:id="rId2"/>
              </a:rPr>
              <a:t>https://www.bbc.co.uk/teach/class-clips-video/english-ks1-ks2-how-to-write-instructions/zrvtscw</a:t>
            </a:r>
            <a:r>
              <a:rPr lang="en-GB" dirty="0" smtClean="0"/>
              <a:t> </a:t>
            </a:r>
          </a:p>
          <a:p>
            <a:pPr marL="0" indent="0">
              <a:buNone/>
            </a:pPr>
            <a:endParaRPr lang="en-GB" dirty="0"/>
          </a:p>
        </p:txBody>
      </p:sp>
    </p:spTree>
    <p:extLst>
      <p:ext uri="{BB962C8B-B14F-4D97-AF65-F5344CB8AC3E}">
        <p14:creationId xmlns:p14="http://schemas.microsoft.com/office/powerpoint/2010/main" val="1292835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a:srcRect l="23851" t="18965" r="43433" b="6743"/>
          <a:stretch/>
        </p:blipFill>
        <p:spPr>
          <a:xfrm>
            <a:off x="6905686" y="193965"/>
            <a:ext cx="5138531" cy="6563818"/>
          </a:xfrm>
          <a:prstGeom prst="rect">
            <a:avLst/>
          </a:prstGeom>
        </p:spPr>
      </p:pic>
      <p:sp>
        <p:nvSpPr>
          <p:cNvPr id="5" name="TextBox 4"/>
          <p:cNvSpPr txBox="1"/>
          <p:nvPr/>
        </p:nvSpPr>
        <p:spPr>
          <a:xfrm>
            <a:off x="1034472" y="1856509"/>
            <a:ext cx="5273964" cy="3046988"/>
          </a:xfrm>
          <a:prstGeom prst="rect">
            <a:avLst/>
          </a:prstGeom>
          <a:noFill/>
        </p:spPr>
        <p:txBody>
          <a:bodyPr wrap="square" rtlCol="0">
            <a:spAutoFit/>
          </a:bodyPr>
          <a:lstStyle/>
          <a:p>
            <a:pPr algn="ctr"/>
            <a:r>
              <a:rPr lang="en-GB" sz="3200" dirty="0" smtClean="0"/>
              <a:t>You could use this template or something similar to help you write your instructions in your book or on a piece of bordered paper from your resource pack. </a:t>
            </a:r>
            <a:endParaRPr lang="en-GB" sz="3200" dirty="0"/>
          </a:p>
        </p:txBody>
      </p:sp>
    </p:spTree>
    <p:extLst>
      <p:ext uri="{BB962C8B-B14F-4D97-AF65-F5344CB8AC3E}">
        <p14:creationId xmlns:p14="http://schemas.microsoft.com/office/powerpoint/2010/main" val="2788957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2833</TotalTime>
  <Words>301</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Wednesday 3rd March 2021  </vt:lpstr>
      <vt:lpstr>Todays tasks:</vt:lpstr>
      <vt:lpstr>PowerPoint Presentation</vt:lpstr>
      <vt:lpstr>PowerPoint Presentation</vt:lpstr>
      <vt:lpstr>Watch the following video of how to write instructions.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Wednesday 3rd March 2021</dc:title>
  <dc:creator>Kirsty Willcock</dc:creator>
  <cp:lastModifiedBy>Kirsty Willcock</cp:lastModifiedBy>
  <cp:revision>5</cp:revision>
  <dcterms:created xsi:type="dcterms:W3CDTF">2021-02-24T11:02:07Z</dcterms:created>
  <dcterms:modified xsi:type="dcterms:W3CDTF">2021-02-26T10:15:32Z</dcterms:modified>
</cp:coreProperties>
</file>