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28"/>
  </p:handoutMasterIdLst>
  <p:sldIdLst>
    <p:sldId id="256" r:id="rId2"/>
    <p:sldId id="257" r:id="rId3"/>
    <p:sldId id="277" r:id="rId4"/>
    <p:sldId id="272" r:id="rId5"/>
    <p:sldId id="258" r:id="rId6"/>
    <p:sldId id="259" r:id="rId7"/>
    <p:sldId id="260" r:id="rId8"/>
    <p:sldId id="261" r:id="rId9"/>
    <p:sldId id="279" r:id="rId10"/>
    <p:sldId id="280" r:id="rId11"/>
    <p:sldId id="281" r:id="rId12"/>
    <p:sldId id="282" r:id="rId13"/>
    <p:sldId id="262" r:id="rId14"/>
    <p:sldId id="278" r:id="rId15"/>
    <p:sldId id="270" r:id="rId16"/>
    <p:sldId id="268" r:id="rId17"/>
    <p:sldId id="265" r:id="rId18"/>
    <p:sldId id="266" r:id="rId19"/>
    <p:sldId id="264" r:id="rId20"/>
    <p:sldId id="263" r:id="rId21"/>
    <p:sldId id="283" r:id="rId22"/>
    <p:sldId id="284" r:id="rId23"/>
    <p:sldId id="285" r:id="rId24"/>
    <p:sldId id="286" r:id="rId25"/>
    <p:sldId id="275" r:id="rId26"/>
    <p:sldId id="276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ACA7EF46-83F2-4983-9EC7-A2602BC96EB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5F29C688-C67D-4047-9A21-9D8B0EE24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781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1ED2-893B-494C-9318-4C766264C695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73-4AE3-4CC8-8EAE-F73CBFACD4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1ED2-893B-494C-9318-4C766264C695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73-4AE3-4CC8-8EAE-F73CBFACD4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1ED2-893B-494C-9318-4C766264C695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73-4AE3-4CC8-8EAE-F73CBFACD4A1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1ED2-893B-494C-9318-4C766264C695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73-4AE3-4CC8-8EAE-F73CBFACD4A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1ED2-893B-494C-9318-4C766264C695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73-4AE3-4CC8-8EAE-F73CBFACD4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1ED2-893B-494C-9318-4C766264C695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73-4AE3-4CC8-8EAE-F73CBFACD4A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1ED2-893B-494C-9318-4C766264C695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73-4AE3-4CC8-8EAE-F73CBFACD4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1ED2-893B-494C-9318-4C766264C695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73-4AE3-4CC8-8EAE-F73CBFACD4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1ED2-893B-494C-9318-4C766264C695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73-4AE3-4CC8-8EAE-F73CBFACD4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1ED2-893B-494C-9318-4C766264C695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73-4AE3-4CC8-8EAE-F73CBFACD4A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1ED2-893B-494C-9318-4C766264C695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73-4AE3-4CC8-8EAE-F73CBFACD4A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D341ED2-893B-494C-9318-4C766264C695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F1573-4AE3-4CC8-8EAE-F73CBFACD4A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200800" cy="1368152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New Nursery Parents Meeting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sz="4000" dirty="0" smtClean="0"/>
              <a:t>2022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33523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571" y="2674938"/>
            <a:ext cx="6284795" cy="34512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Characteristics of Effective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0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86" y="1221093"/>
            <a:ext cx="8496428" cy="45693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en-GB" dirty="0" smtClean="0"/>
              <a:t>How to help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0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980728"/>
            <a:ext cx="8625950" cy="532859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help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7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Children have access to both the indoors and outdoor areas throughout the day</a:t>
            </a:r>
          </a:p>
          <a:p>
            <a:r>
              <a:rPr lang="en-GB" dirty="0" smtClean="0"/>
              <a:t>Inside we offer –water, small world &amp; construction, playdough, finger gym, mark making area, maths area, IWB, creative &amp; painting, junk modelling DT area, science investigation area, reading corner, role play area</a:t>
            </a:r>
          </a:p>
          <a:p>
            <a:r>
              <a:rPr lang="en-GB" dirty="0" smtClean="0"/>
              <a:t>Focussed adult led area, communication area for Talk Boost</a:t>
            </a:r>
          </a:p>
          <a:p>
            <a:r>
              <a:rPr lang="en-GB" dirty="0" smtClean="0"/>
              <a:t>Outsider we offer – large construction, mud kitchen, science investigation area, water play, bikes, climbing frame, bats and ball, role playhouse, large painting, sand play and gardening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Indoor and Outdoor Areas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5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Indoors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7" y="1210063"/>
            <a:ext cx="2196864" cy="284605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08" y="1309276"/>
            <a:ext cx="1695383" cy="2557799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08" y="1210063"/>
            <a:ext cx="2166617" cy="26642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4" y="4243510"/>
            <a:ext cx="1819529" cy="2324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06" y="4004912"/>
            <a:ext cx="2551746" cy="28016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50" y="4243510"/>
            <a:ext cx="2104875" cy="25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52728"/>
          </a:xfrm>
        </p:spPr>
        <p:txBody>
          <a:bodyPr/>
          <a:lstStyle/>
          <a:p>
            <a:r>
              <a:rPr lang="en-GB" dirty="0" smtClean="0"/>
              <a:t>Outdoors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81" y="1129666"/>
            <a:ext cx="3036793" cy="249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12" y="3777341"/>
            <a:ext cx="3255365" cy="2687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92521"/>
            <a:ext cx="1872208" cy="2629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0729"/>
            <a:ext cx="1926673" cy="2626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" y="4569588"/>
            <a:ext cx="2579921" cy="1878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66" y="4111944"/>
            <a:ext cx="1607450" cy="244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00012" cy="125272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       Welly Walks to the Wildlife Garden </a:t>
            </a:r>
            <a:endParaRPr lang="en-GB" sz="32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856812" y="376910"/>
            <a:ext cx="36004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87" y="4149080"/>
            <a:ext cx="3511838" cy="2623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79346"/>
            <a:ext cx="2702956" cy="28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Please inform us of </a:t>
            </a:r>
            <a:r>
              <a:rPr lang="en-GB" b="1" u="sng" dirty="0"/>
              <a:t>any</a:t>
            </a:r>
            <a:r>
              <a:rPr lang="en-GB" b="1" dirty="0"/>
              <a:t> </a:t>
            </a:r>
            <a:r>
              <a:rPr lang="en-GB" dirty="0" smtClean="0"/>
              <a:t>allergies as soon as possible  - depending on the medical condition we may need to contact the school nurse for staff training.</a:t>
            </a:r>
          </a:p>
          <a:p>
            <a:r>
              <a:rPr lang="en-GB" dirty="0" smtClean="0"/>
              <a:t>If your child has any specific needs please inform us as soon as possible so that we can have as much information and training available</a:t>
            </a:r>
            <a:endParaRPr lang="en-GB" dirty="0"/>
          </a:p>
          <a:p>
            <a:r>
              <a:rPr lang="en-GB" dirty="0"/>
              <a:t>Inhalers are kept in the </a:t>
            </a:r>
            <a:r>
              <a:rPr lang="en-GB" dirty="0" smtClean="0"/>
              <a:t>classroom medical area any other medication </a:t>
            </a:r>
            <a:r>
              <a:rPr lang="en-GB" dirty="0"/>
              <a:t>needs to be signed </a:t>
            </a:r>
            <a:r>
              <a:rPr lang="en-GB" dirty="0" smtClean="0"/>
              <a:t>in to office staff and forms completed  </a:t>
            </a:r>
            <a:endParaRPr lang="en-GB" dirty="0"/>
          </a:p>
          <a:p>
            <a:r>
              <a:rPr lang="en-GB" dirty="0"/>
              <a:t>Medicines are administered by a first </a:t>
            </a:r>
            <a:r>
              <a:rPr lang="en-GB" dirty="0" smtClean="0"/>
              <a:t>aider but only when permission has been given.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Medicines and Allergies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1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996951"/>
            <a:ext cx="8136903" cy="312921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Our school website has lots of general information, holiday dates and upcoming </a:t>
            </a:r>
            <a:r>
              <a:rPr lang="en-GB" dirty="0" smtClean="0"/>
              <a:t>events.</a:t>
            </a:r>
          </a:p>
          <a:p>
            <a:r>
              <a:rPr lang="en-GB" dirty="0"/>
              <a:t>Class dojo</a:t>
            </a:r>
          </a:p>
          <a:p>
            <a:r>
              <a:rPr lang="en-GB" dirty="0" smtClean="0"/>
              <a:t>Nursery class page</a:t>
            </a:r>
          </a:p>
          <a:p>
            <a:r>
              <a:rPr lang="en-GB" dirty="0" smtClean="0"/>
              <a:t>Twitter/</a:t>
            </a:r>
            <a:r>
              <a:rPr lang="en-GB" dirty="0" err="1" smtClean="0"/>
              <a:t>instagram</a:t>
            </a:r>
            <a:endParaRPr lang="en-GB" dirty="0" smtClean="0"/>
          </a:p>
          <a:p>
            <a:r>
              <a:rPr lang="en-GB" dirty="0" smtClean="0"/>
              <a:t>Newsletters</a:t>
            </a:r>
          </a:p>
          <a:p>
            <a:r>
              <a:rPr lang="en-GB" dirty="0" smtClean="0"/>
              <a:t>Mid term report / End of year report</a:t>
            </a:r>
          </a:p>
          <a:p>
            <a:r>
              <a:rPr lang="en-GB" dirty="0" smtClean="0"/>
              <a:t>Parents Evenings</a:t>
            </a:r>
            <a:r>
              <a:rPr lang="en-GB" dirty="0"/>
              <a:t>/ Mid term </a:t>
            </a:r>
            <a:r>
              <a:rPr lang="en-GB" dirty="0" smtClean="0"/>
              <a:t>reviews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Teachers are readily available at the start of the day if you need a chat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Keeping you up to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2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3450696"/>
          </a:xfrm>
        </p:spPr>
        <p:txBody>
          <a:bodyPr/>
          <a:lstStyle/>
          <a:p>
            <a:r>
              <a:rPr lang="en-GB" dirty="0" smtClean="0"/>
              <a:t>Putting own coats on</a:t>
            </a:r>
          </a:p>
          <a:p>
            <a:r>
              <a:rPr lang="en-GB" dirty="0"/>
              <a:t>Manage own footwear</a:t>
            </a:r>
          </a:p>
          <a:p>
            <a:r>
              <a:rPr lang="en-GB" dirty="0" smtClean="0"/>
              <a:t>Toileting</a:t>
            </a:r>
          </a:p>
          <a:p>
            <a:r>
              <a:rPr lang="en-GB" dirty="0" smtClean="0"/>
              <a:t>Self Help skills and independence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Readiness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1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Chance to meet staff </a:t>
            </a:r>
          </a:p>
          <a:p>
            <a:r>
              <a:rPr lang="en-GB" dirty="0" smtClean="0"/>
              <a:t>Go through welcome and induction arrangements</a:t>
            </a:r>
          </a:p>
          <a:p>
            <a:r>
              <a:rPr lang="en-GB" dirty="0" smtClean="0"/>
              <a:t>Explain Nursery routines</a:t>
            </a:r>
          </a:p>
          <a:p>
            <a:r>
              <a:rPr lang="en-GB" dirty="0" smtClean="0"/>
              <a:t>Outline the Nursery curriculum</a:t>
            </a:r>
          </a:p>
          <a:p>
            <a:r>
              <a:rPr lang="en-GB" dirty="0" smtClean="0"/>
              <a:t>Opportunity to look around Nursery </a:t>
            </a:r>
          </a:p>
          <a:p>
            <a:r>
              <a:rPr lang="en-GB" dirty="0" smtClean="0"/>
              <a:t>Ask any questions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 of tonight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2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Please keep us informed of any achievements outside of Nursery – we love to celebrate swimming badges, places you have visited and any milestones</a:t>
            </a:r>
          </a:p>
          <a:p>
            <a:r>
              <a:rPr lang="en-GB" dirty="0" smtClean="0"/>
              <a:t>School 360</a:t>
            </a:r>
          </a:p>
          <a:p>
            <a:r>
              <a:rPr lang="en-GB" dirty="0" smtClean="0"/>
              <a:t>Class Dojo</a:t>
            </a:r>
          </a:p>
          <a:p>
            <a:r>
              <a:rPr lang="en-GB" dirty="0" smtClean="0"/>
              <a:t>Let us know about any issues straight away</a:t>
            </a:r>
          </a:p>
          <a:p>
            <a:r>
              <a:rPr lang="en-GB" dirty="0" smtClean="0"/>
              <a:t>Thrive activities can be adapted to support Parents at home</a:t>
            </a:r>
          </a:p>
          <a:p>
            <a:r>
              <a:rPr lang="en-GB" dirty="0" smtClean="0"/>
              <a:t>We operate an open door policy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are here to help!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12776"/>
            <a:ext cx="7520884" cy="42813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360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5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880" y="2276872"/>
            <a:ext cx="1857375" cy="18383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Class Dojo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Communication with parents.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431465"/>
            <a:ext cx="2882429" cy="24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carpets</a:t>
            </a:r>
          </a:p>
          <a:p>
            <a:r>
              <a:rPr lang="en-GB" dirty="0" smtClean="0"/>
              <a:t>New flooring</a:t>
            </a:r>
          </a:p>
          <a:p>
            <a:r>
              <a:rPr lang="en-GB" dirty="0" smtClean="0"/>
              <a:t>New furniture</a:t>
            </a:r>
          </a:p>
          <a:p>
            <a:r>
              <a:rPr lang="en-GB" dirty="0" smtClean="0"/>
              <a:t>New painting throughout</a:t>
            </a:r>
            <a:endParaRPr lang="en-GB" dirty="0"/>
          </a:p>
          <a:p>
            <a:r>
              <a:rPr lang="en-GB" dirty="0" smtClean="0"/>
              <a:t>Toilet refurbishment</a:t>
            </a:r>
          </a:p>
          <a:p>
            <a:r>
              <a:rPr lang="en-GB" dirty="0" smtClean="0"/>
              <a:t>New resources for both indoors and outdoors</a:t>
            </a:r>
          </a:p>
          <a:p>
            <a:r>
              <a:rPr lang="en-GB" dirty="0" smtClean="0"/>
              <a:t>New sporting equipment for out doors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EYFS setting improvements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9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parent or grandparent who would like to volunteer is greatly appreciated. (see office for relevant checks)</a:t>
            </a:r>
          </a:p>
          <a:p>
            <a:r>
              <a:rPr lang="en-GB" dirty="0" smtClean="0"/>
              <a:t>Help with sharing library books, craft work or gardening.</a:t>
            </a:r>
          </a:p>
          <a:p>
            <a:r>
              <a:rPr lang="en-GB" dirty="0" smtClean="0"/>
              <a:t>PTA are always looking for new support.</a:t>
            </a:r>
          </a:p>
          <a:p>
            <a:r>
              <a:rPr lang="en-GB" dirty="0" smtClean="0"/>
              <a:t>They are busy fund raising for the EYFS as we speak and provide a huge boost to </a:t>
            </a:r>
            <a:r>
              <a:rPr lang="en-GB" smtClean="0"/>
              <a:t>school funding.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Volunteers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0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188" y="1824654"/>
            <a:ext cx="7408333" cy="3450696"/>
          </a:xfrm>
        </p:spPr>
        <p:txBody>
          <a:bodyPr/>
          <a:lstStyle/>
          <a:p>
            <a:endParaRPr lang="en-US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Values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 rot="507055">
            <a:off x="5231311" y="3004803"/>
            <a:ext cx="781385" cy="296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20901854">
            <a:off x="4800434" y="5246980"/>
            <a:ext cx="670536" cy="277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01237" y="3898251"/>
            <a:ext cx="482732" cy="23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832966"/>
            <a:ext cx="6934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636912"/>
            <a:ext cx="7408333" cy="345069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2" y="1844824"/>
            <a:ext cx="8229600" cy="176733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Thank you for joining us.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Any questions please ask.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Please join us in a tour of the EYFS setting.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78" y="4077072"/>
            <a:ext cx="853410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628800"/>
            <a:ext cx="7408333" cy="4221088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                                      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                                 Mr. K. Hodgson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                                  Headteacher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Mrs. F. Pirie                                                 Mrs. T. Goodall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Nursery Teacher                            Nursery Teaching Assistant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	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the staff.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159" y="3167798"/>
            <a:ext cx="1296144" cy="1329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412776"/>
            <a:ext cx="1296808" cy="136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150628"/>
            <a:ext cx="1224136" cy="13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52728"/>
          </a:xfrm>
        </p:spPr>
        <p:txBody>
          <a:bodyPr/>
          <a:lstStyle/>
          <a:p>
            <a:r>
              <a:rPr lang="en-GB" dirty="0" smtClean="0"/>
              <a:t>Staff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99592" y="3212976"/>
            <a:ext cx="66901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      Mrs. J. Cook                                      Mrs. R. Hays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Reception  </a:t>
            </a:r>
            <a:r>
              <a:rPr lang="en-GB" sz="2400" dirty="0">
                <a:solidFill>
                  <a:srgbClr val="FF0000"/>
                </a:solidFill>
              </a:rPr>
              <a:t>Teacher </a:t>
            </a:r>
            <a:r>
              <a:rPr lang="en-GB" sz="2400" dirty="0" smtClean="0">
                <a:solidFill>
                  <a:srgbClr val="FF0000"/>
                </a:solidFill>
              </a:rPr>
              <a:t>                       Teaching Assistant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07752"/>
            <a:ext cx="1353922" cy="1387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994531"/>
            <a:ext cx="1224136" cy="1387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949" y="4348554"/>
            <a:ext cx="1571084" cy="15121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1996" y="5911888"/>
            <a:ext cx="25869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      Mr. G. </a:t>
            </a:r>
            <a:r>
              <a:rPr lang="en-GB" sz="2400" dirty="0" err="1" smtClean="0">
                <a:solidFill>
                  <a:srgbClr val="FF0000"/>
                </a:solidFill>
              </a:rPr>
              <a:t>Liddle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Teaching </a:t>
            </a:r>
            <a:r>
              <a:rPr lang="en-GB" sz="2400" dirty="0">
                <a:solidFill>
                  <a:srgbClr val="FF0000"/>
                </a:solidFill>
              </a:rPr>
              <a:t>Assistant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97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628800"/>
            <a:ext cx="7408333" cy="4221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Welcome Pack to hand out</a:t>
            </a:r>
          </a:p>
          <a:p>
            <a:pPr marL="0" indent="0">
              <a:buNone/>
            </a:pPr>
            <a:r>
              <a:rPr lang="en-GB" dirty="0" smtClean="0"/>
              <a:t> Starting dates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Gradual beginning for the first week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Contact numbers </a:t>
            </a:r>
          </a:p>
          <a:p>
            <a:pPr marL="0" indent="0">
              <a:buNone/>
            </a:pPr>
            <a:r>
              <a:rPr lang="en-GB" dirty="0" smtClean="0"/>
              <a:t> Any changes before the Summer Term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	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2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400600"/>
          </a:xfrm>
        </p:spPr>
        <p:txBody>
          <a:bodyPr>
            <a:noAutofit/>
          </a:bodyPr>
          <a:lstStyle/>
          <a:p>
            <a:r>
              <a:rPr lang="en-GB" sz="1600" dirty="0" smtClean="0"/>
              <a:t>Door opens at 8.45 - Sessions start promptly </a:t>
            </a:r>
          </a:p>
          <a:p>
            <a:r>
              <a:rPr lang="en-GB" sz="1600" dirty="0" smtClean="0"/>
              <a:t>To ensure the safety of the children the gate will be closed 5 mins after the start of the session.  Please ensure you arrive and collect your children on time.</a:t>
            </a:r>
          </a:p>
          <a:p>
            <a:r>
              <a:rPr lang="en-GB" sz="1600" dirty="0" smtClean="0"/>
              <a:t>Self registration</a:t>
            </a:r>
          </a:p>
          <a:p>
            <a:r>
              <a:rPr lang="en-GB" sz="1600" dirty="0" smtClean="0"/>
              <a:t>Circle time</a:t>
            </a:r>
          </a:p>
          <a:p>
            <a:r>
              <a:rPr lang="en-GB" sz="1600" dirty="0"/>
              <a:t>Small group </a:t>
            </a:r>
            <a:r>
              <a:rPr lang="en-GB" sz="1600" dirty="0" smtClean="0"/>
              <a:t>phonics/ maths </a:t>
            </a:r>
            <a:r>
              <a:rPr lang="en-GB" sz="1600" dirty="0"/>
              <a:t>/ dough disco </a:t>
            </a:r>
          </a:p>
          <a:p>
            <a:r>
              <a:rPr lang="en-GB" sz="1600" dirty="0" smtClean="0"/>
              <a:t>Child initiated Play and Learning/ Adult led activities indoor or outdoor /Thrive activities</a:t>
            </a:r>
          </a:p>
          <a:p>
            <a:r>
              <a:rPr lang="en-GB" sz="1600" dirty="0" smtClean="0"/>
              <a:t>Free Flow – activities </a:t>
            </a:r>
            <a:r>
              <a:rPr lang="en-GB" sz="1600" dirty="0"/>
              <a:t>indoors or </a:t>
            </a:r>
            <a:r>
              <a:rPr lang="en-GB" sz="1600" dirty="0" smtClean="0"/>
              <a:t>outdoors</a:t>
            </a:r>
          </a:p>
          <a:p>
            <a:r>
              <a:rPr lang="en-GB" sz="1600" dirty="0" smtClean="0"/>
              <a:t>Snack bar open/snack time</a:t>
            </a:r>
          </a:p>
          <a:p>
            <a:r>
              <a:rPr lang="en-GB" sz="1600" dirty="0" smtClean="0"/>
              <a:t>15 hour a week children go home at 11.45</a:t>
            </a:r>
          </a:p>
          <a:p>
            <a:r>
              <a:rPr lang="en-GB" sz="1600" dirty="0" smtClean="0"/>
              <a:t>Lunchtime for 30 hour a week children</a:t>
            </a:r>
          </a:p>
          <a:p>
            <a:r>
              <a:rPr lang="en-GB" sz="1600" dirty="0"/>
              <a:t>Small group phonics </a:t>
            </a:r>
            <a:r>
              <a:rPr lang="en-GB" sz="1600" dirty="0" smtClean="0"/>
              <a:t>/maths/ </a:t>
            </a:r>
            <a:r>
              <a:rPr lang="en-GB" sz="1600" dirty="0"/>
              <a:t>dough disco </a:t>
            </a:r>
            <a:endParaRPr lang="en-GB" sz="1600" dirty="0" smtClean="0"/>
          </a:p>
          <a:p>
            <a:r>
              <a:rPr lang="en-GB" sz="1600" dirty="0" smtClean="0"/>
              <a:t>Outdoor play</a:t>
            </a:r>
          </a:p>
          <a:p>
            <a:r>
              <a:rPr lang="en-US" sz="1600" dirty="0" smtClean="0"/>
              <a:t>Circle time </a:t>
            </a:r>
            <a:endParaRPr lang="en-GB" sz="1600" dirty="0" smtClean="0"/>
          </a:p>
          <a:p>
            <a:r>
              <a:rPr lang="en-GB" sz="1600" dirty="0"/>
              <a:t>Child initiated Play and Learning/ Adult led activities </a:t>
            </a:r>
            <a:r>
              <a:rPr lang="en-GB" sz="1600" dirty="0" smtClean="0"/>
              <a:t>/ Thrive activities</a:t>
            </a:r>
            <a:endParaRPr lang="en-GB" sz="1600" dirty="0"/>
          </a:p>
          <a:p>
            <a:r>
              <a:rPr lang="en-GB" sz="1600" dirty="0"/>
              <a:t>Free Flow – activities </a:t>
            </a:r>
            <a:r>
              <a:rPr lang="en-GB" sz="1600" dirty="0" smtClean="0"/>
              <a:t>indoors or outdoors</a:t>
            </a:r>
            <a:endParaRPr lang="en-GB" sz="1600" dirty="0"/>
          </a:p>
          <a:p>
            <a:r>
              <a:rPr lang="en-GB" sz="1600" dirty="0" smtClean="0"/>
              <a:t>Story</a:t>
            </a:r>
          </a:p>
          <a:p>
            <a:r>
              <a:rPr lang="en-GB" sz="1600" dirty="0" smtClean="0"/>
              <a:t>Finish 3.15pm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Nursery Routines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1988840"/>
            <a:ext cx="5472607" cy="468052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Uniform-  </a:t>
            </a:r>
            <a:r>
              <a:rPr lang="en-GB" sz="2000" dirty="0" smtClean="0"/>
              <a:t>Navy blue embroidered jumper/cardigan available from Cloud Nine</a:t>
            </a:r>
          </a:p>
          <a:p>
            <a:r>
              <a:rPr lang="en-GB" sz="2000" dirty="0" smtClean="0"/>
              <a:t>Velcro  black school shoes  </a:t>
            </a:r>
          </a:p>
          <a:p>
            <a:r>
              <a:rPr lang="en-GB" sz="2000" dirty="0" smtClean="0"/>
              <a:t>School draw string bag with spare </a:t>
            </a:r>
            <a:r>
              <a:rPr lang="en-GB" sz="2000" dirty="0"/>
              <a:t>clothes to leave on </a:t>
            </a:r>
            <a:r>
              <a:rPr lang="en-GB" sz="2000" dirty="0" smtClean="0"/>
              <a:t>peg</a:t>
            </a:r>
          </a:p>
          <a:p>
            <a:r>
              <a:rPr lang="en-GB" sz="2000" dirty="0" smtClean="0"/>
              <a:t>Book Bag</a:t>
            </a:r>
          </a:p>
          <a:p>
            <a:r>
              <a:rPr lang="en-GB" sz="2000" dirty="0" smtClean="0"/>
              <a:t>Named water bottle</a:t>
            </a:r>
          </a:p>
          <a:p>
            <a:r>
              <a:rPr lang="en-GB" sz="2000" dirty="0" smtClean="0"/>
              <a:t>Lunch box for children staying all day </a:t>
            </a:r>
          </a:p>
          <a:p>
            <a:r>
              <a:rPr lang="en-GB" sz="2000" dirty="0" smtClean="0"/>
              <a:t> Fruit snack is  provided for everyday for all of the children</a:t>
            </a:r>
            <a:endParaRPr lang="en-GB" sz="2000" dirty="0"/>
          </a:p>
          <a:p>
            <a:r>
              <a:rPr lang="en-GB" sz="2000" dirty="0" smtClean="0"/>
              <a:t>Healthy lunch boxes and drink – 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NO NUTS please.</a:t>
            </a:r>
          </a:p>
          <a:p>
            <a:endParaRPr lang="en-GB" sz="2000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Nursery Equipment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9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Follow Early Years Curriculum </a:t>
            </a:r>
            <a:endParaRPr lang="en-GB" dirty="0"/>
          </a:p>
          <a:p>
            <a:r>
              <a:rPr lang="en-GB" dirty="0"/>
              <a:t>A</a:t>
            </a:r>
            <a:r>
              <a:rPr lang="en-GB" dirty="0" smtClean="0"/>
              <a:t>ctivities </a:t>
            </a:r>
            <a:r>
              <a:rPr lang="en-GB" dirty="0"/>
              <a:t>in the Nursery are planned to help the children to work towards the Age Related Expectations</a:t>
            </a:r>
            <a:endParaRPr lang="en-GB" dirty="0" smtClean="0"/>
          </a:p>
          <a:p>
            <a:r>
              <a:rPr lang="en-GB" dirty="0" smtClean="0"/>
              <a:t>Focus on </a:t>
            </a:r>
            <a:r>
              <a:rPr lang="en-GB" b="1" dirty="0" smtClean="0"/>
              <a:t>3 Prime areas </a:t>
            </a:r>
            <a:r>
              <a:rPr lang="en-GB" b="1" dirty="0"/>
              <a:t>– Communication and Language, Physical Development and Personal, Social and Emotional Development; </a:t>
            </a:r>
            <a:endParaRPr lang="en-GB" b="1" dirty="0" smtClean="0"/>
          </a:p>
          <a:p>
            <a:r>
              <a:rPr lang="en-GB" dirty="0" smtClean="0"/>
              <a:t>Then focus on the four </a:t>
            </a:r>
            <a:r>
              <a:rPr lang="en-GB" dirty="0"/>
              <a:t>Specific Areas being: </a:t>
            </a:r>
            <a:r>
              <a:rPr lang="en-GB" dirty="0" smtClean="0"/>
              <a:t>As </a:t>
            </a:r>
            <a:r>
              <a:rPr lang="en-GB" dirty="0"/>
              <a:t>children grow, the prime areas will help them to </a:t>
            </a:r>
            <a:r>
              <a:rPr lang="en-GB" dirty="0" smtClean="0"/>
              <a:t>develop </a:t>
            </a:r>
            <a:r>
              <a:rPr lang="en-GB" dirty="0"/>
              <a:t>skills in 4 specific areas </a:t>
            </a:r>
            <a:r>
              <a:rPr lang="en-GB" dirty="0" smtClean="0"/>
              <a:t>– Literacy</a:t>
            </a:r>
            <a:r>
              <a:rPr lang="en-GB" dirty="0"/>
              <a:t>, Maths, Understanding the World, and Expressive Arts and Design.</a:t>
            </a:r>
          </a:p>
          <a:p>
            <a:r>
              <a:rPr lang="en-GB" dirty="0" smtClean="0"/>
              <a:t>RWI phonics</a:t>
            </a:r>
          </a:p>
          <a:p>
            <a:r>
              <a:rPr lang="en-GB" dirty="0" smtClean="0"/>
              <a:t>Big Ideas/ Learning Trajectories/Number blocks/ </a:t>
            </a:r>
            <a:r>
              <a:rPr lang="en-GB" dirty="0" smtClean="0"/>
              <a:t>Numicon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209" y="2674938"/>
            <a:ext cx="6017520" cy="34512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Years Foundation Stage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6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5678</TotalTime>
  <Words>843</Words>
  <Application>Microsoft Office PowerPoint</Application>
  <PresentationFormat>On-screen Show (4:3)</PresentationFormat>
  <Paragraphs>133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Candara</vt:lpstr>
      <vt:lpstr>Symbol</vt:lpstr>
      <vt:lpstr>Waveform</vt:lpstr>
      <vt:lpstr>               New Nursery Parents Meeting</vt:lpstr>
      <vt:lpstr>Purpose of tonight</vt:lpstr>
      <vt:lpstr>Meet the staff.</vt:lpstr>
      <vt:lpstr>Staff</vt:lpstr>
      <vt:lpstr>Welcome</vt:lpstr>
      <vt:lpstr>Nursery Routines</vt:lpstr>
      <vt:lpstr>Nursery Equipment</vt:lpstr>
      <vt:lpstr>Curriculum</vt:lpstr>
      <vt:lpstr>Early Years Foundation Stage</vt:lpstr>
      <vt:lpstr>Characteristics of Effective Learning</vt:lpstr>
      <vt:lpstr>How to help</vt:lpstr>
      <vt:lpstr>How to help</vt:lpstr>
      <vt:lpstr>Indoor and Outdoor Areas</vt:lpstr>
      <vt:lpstr>Indoors</vt:lpstr>
      <vt:lpstr>Outdoors</vt:lpstr>
      <vt:lpstr>       Welly Walks to the Wildlife Garden </vt:lpstr>
      <vt:lpstr>Medicines and Allergies</vt:lpstr>
      <vt:lpstr>Keeping you up to date</vt:lpstr>
      <vt:lpstr>School Readiness</vt:lpstr>
      <vt:lpstr>We are here to help!</vt:lpstr>
      <vt:lpstr>School 360</vt:lpstr>
      <vt:lpstr>Class Dojo Communication with parents.</vt:lpstr>
      <vt:lpstr>EYFS setting improvements</vt:lpstr>
      <vt:lpstr>Volunteers</vt:lpstr>
      <vt:lpstr>School Values</vt:lpstr>
      <vt:lpstr>Thank you for joining us. Any questions please ask. Please join us in a tour of the EYFS setting.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Nursery Parents Meeting</dc:title>
  <dc:creator>Pennill</dc:creator>
  <cp:lastModifiedBy>Fiona Pirie</cp:lastModifiedBy>
  <cp:revision>97</cp:revision>
  <cp:lastPrinted>2022-06-21T11:18:46Z</cp:lastPrinted>
  <dcterms:created xsi:type="dcterms:W3CDTF">2015-06-29T20:05:37Z</dcterms:created>
  <dcterms:modified xsi:type="dcterms:W3CDTF">2022-10-31T14:40:08Z</dcterms:modified>
</cp:coreProperties>
</file>