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handoutMasterIdLst>
    <p:handoutMasterId r:id="rId5"/>
  </p:handoutMasterIdLst>
  <p:sldIdLst>
    <p:sldId id="285" r:id="rId2"/>
    <p:sldId id="283" r:id="rId3"/>
  </p:sldIdLst>
  <p:sldSz cx="9144000" cy="6858000" type="screen4x3"/>
  <p:notesSz cx="6858000" cy="9144000"/>
  <p:embeddedFontLst>
    <p:embeddedFont>
      <p:font typeface="Calibri" panose="020F0502020204030204" pitchFamily="34" charset="0"/>
      <p:regular r:id="rId6"/>
      <p:bold r:id="rId7"/>
      <p:italic r:id="rId8"/>
      <p:boldItalic r:id="rId9"/>
    </p:embeddedFont>
    <p:embeddedFont>
      <p:font typeface="Twinkl" panose="020B060402020202020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116"/>
    <a:srgbClr val="00B050"/>
    <a:srgbClr val="B7B7B7"/>
    <a:srgbClr val="B9D26D"/>
    <a:srgbClr val="7768AD"/>
    <a:srgbClr val="00A7E6"/>
    <a:srgbClr val="EC74A8"/>
    <a:srgbClr val="C3E3F3"/>
    <a:srgbClr val="ED2024"/>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showGuides="1">
      <p:cViewPr varScale="1">
        <p:scale>
          <a:sx n="58" d="100"/>
          <a:sy n="58" d="100"/>
        </p:scale>
        <p:origin x="80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54" y="678400"/>
            <a:ext cx="8138162" cy="1998298"/>
          </a:xfrm>
        </p:spPr>
        <p:txBody>
          <a:bodyPr/>
          <a:lstStyle/>
          <a:p>
            <a:pPr algn="ctr"/>
            <a:r>
              <a:rPr lang="en-GB" sz="1800" dirty="0" smtClean="0"/>
              <a:t> Task </a:t>
            </a:r>
            <a:r>
              <a:rPr lang="en-GB" sz="1800" dirty="0" smtClean="0"/>
              <a:t>1</a:t>
            </a:r>
            <a:r>
              <a:rPr lang="en-GB" sz="1800" dirty="0" smtClean="0"/>
              <a:t/>
            </a:r>
            <a:br>
              <a:rPr lang="en-GB" sz="1800" dirty="0" smtClean="0"/>
            </a:br>
            <a:r>
              <a:rPr lang="en-GB" sz="1800" dirty="0" smtClean="0"/>
              <a:t>Dreamer by Brian Moses and Bee Willey. Watch the story being told on Milk Shake with the link on the weekly plan. See </a:t>
            </a:r>
            <a:r>
              <a:rPr lang="en-GB" sz="1800" dirty="0" smtClean="0"/>
              <a:t>the part </a:t>
            </a:r>
            <a:r>
              <a:rPr lang="en-GB" sz="1800" dirty="0"/>
              <a:t>about elephants. </a:t>
            </a:r>
            <a:br>
              <a:rPr lang="en-GB" sz="1800" dirty="0"/>
            </a:br>
            <a:r>
              <a:rPr lang="en-GB" sz="1800" dirty="0"/>
              <a:t>See if you can use the information in your pack about elephants and make a fact file about them. Remember to add the special message from the story Dreamer that no elephants should be hunted for their ivory</a:t>
            </a:r>
            <a:r>
              <a:rPr lang="en-GB" sz="2000" dirty="0"/>
              <a:t>.</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60" y="3087482"/>
            <a:ext cx="2486212" cy="2897683"/>
          </a:xfrm>
          <a:prstGeom prst="rect">
            <a:avLst/>
          </a:prstGeom>
        </p:spPr>
      </p:pic>
      <p:pic>
        <p:nvPicPr>
          <p:cNvPr id="4" name="Picture 3"/>
          <p:cNvPicPr>
            <a:picLocks noChangeAspect="1"/>
          </p:cNvPicPr>
          <p:nvPr/>
        </p:nvPicPr>
        <p:blipFill>
          <a:blip r:embed="rId3"/>
          <a:stretch>
            <a:fillRect/>
          </a:stretch>
        </p:blipFill>
        <p:spPr>
          <a:xfrm>
            <a:off x="5771227" y="2709861"/>
            <a:ext cx="2470062" cy="3574561"/>
          </a:xfrm>
          <a:prstGeom prst="rect">
            <a:avLst/>
          </a:prstGeom>
        </p:spPr>
      </p:pic>
    </p:spTree>
    <p:extLst>
      <p:ext uri="{BB962C8B-B14F-4D97-AF65-F5344CB8AC3E}">
        <p14:creationId xmlns:p14="http://schemas.microsoft.com/office/powerpoint/2010/main" val="231603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0" y="611899"/>
            <a:ext cx="8220075" cy="1233526"/>
          </a:xfrm>
        </p:spPr>
        <p:txBody>
          <a:bodyPr/>
          <a:lstStyle/>
          <a:p>
            <a:pPr algn="ctr"/>
            <a:r>
              <a:rPr lang="en-GB" sz="1600" dirty="0" smtClean="0"/>
              <a:t>Task </a:t>
            </a:r>
            <a:r>
              <a:rPr lang="en-GB" sz="1600" dirty="0" smtClean="0"/>
              <a:t>2  </a:t>
            </a:r>
            <a:r>
              <a:rPr lang="en-GB" sz="1600" dirty="0" smtClean="0"/>
              <a:t>After listening to the video for </a:t>
            </a:r>
            <a:r>
              <a:rPr lang="en-GB" sz="1600" dirty="0" smtClean="0"/>
              <a:t>Wednesday </a:t>
            </a:r>
            <a:r>
              <a:rPr lang="en-GB" sz="1600" dirty="0" smtClean="0"/>
              <a:t>see if you can think about </a:t>
            </a:r>
            <a:r>
              <a:rPr lang="en-GB" sz="1600" dirty="0" smtClean="0"/>
              <a:t>making an elephant from a plastic milk bottle. Look at the one that George has kindly made already. You have the instructions in your pack and some bits to stick onto your recycled elephant. You can use your own materials if you would want.</a:t>
            </a:r>
            <a:endParaRPr lang="en-GB" sz="1600" dirty="0"/>
          </a:p>
        </p:txBody>
      </p:sp>
      <p:pic>
        <p:nvPicPr>
          <p:cNvPr id="4" name="Picture 3"/>
          <p:cNvPicPr>
            <a:picLocks noChangeAspect="1"/>
          </p:cNvPicPr>
          <p:nvPr/>
        </p:nvPicPr>
        <p:blipFill>
          <a:blip r:embed="rId2"/>
          <a:stretch>
            <a:fillRect/>
          </a:stretch>
        </p:blipFill>
        <p:spPr>
          <a:xfrm>
            <a:off x="1031039" y="2402664"/>
            <a:ext cx="2510184" cy="2869770"/>
          </a:xfrm>
          <a:prstGeom prst="rect">
            <a:avLst/>
          </a:prstGeom>
        </p:spPr>
      </p:pic>
    </p:spTree>
    <p:extLst>
      <p:ext uri="{BB962C8B-B14F-4D97-AF65-F5344CB8AC3E}">
        <p14:creationId xmlns:p14="http://schemas.microsoft.com/office/powerpoint/2010/main" val="28393516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328</TotalTime>
  <Words>66</Words>
  <Application>Microsoft Office PowerPoint</Application>
  <PresentationFormat>On-screen Show (4:3)</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Arial</vt:lpstr>
      <vt:lpstr>Twinkl</vt:lpstr>
      <vt:lpstr>Office Theme</vt:lpstr>
      <vt:lpstr> Task 1 Dreamer by Brian Moses and Bee Willey. Watch the story being told on Milk Shake with the link on the weekly plan. See the part about elephants.  See if you can use the information in your pack about elephants and make a fact file about them. Remember to add the special message from the story Dreamer that no elephants should be hunted for their ivory.</vt:lpstr>
      <vt:lpstr>Task 2  After listening to the video for Wednesday see if you can think about making an elephant from a plastic milk bottle. Look at the one that George has kindly made already. You have the instructions in your pack and some bits to stick onto your recycled elephant. You can use your own materials if you would want.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Ruby Cunningham</dc:creator>
  <cp:lastModifiedBy>Fiona Pirie</cp:lastModifiedBy>
  <cp:revision>35</cp:revision>
  <dcterms:created xsi:type="dcterms:W3CDTF">2019-05-08T11:11:06Z</dcterms:created>
  <dcterms:modified xsi:type="dcterms:W3CDTF">2021-02-28T23:12:51Z</dcterms:modified>
</cp:coreProperties>
</file>