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handoutMasterIdLst>
    <p:handoutMasterId r:id="rId4"/>
  </p:handoutMasterIdLst>
  <p:sldIdLst>
    <p:sldId id="283" r:id="rId2"/>
  </p:sldIdLst>
  <p:sldSz cx="9144000" cy="6858000" type="screen4x3"/>
  <p:notesSz cx="6858000" cy="9144000"/>
  <p:embeddedFontLst>
    <p:embeddedFont>
      <p:font typeface="Twinkl" panose="020B0604020202020204" charset="0"/>
      <p:regular r:id="rId5"/>
      <p:bold r:id="rId6"/>
    </p:embeddedFont>
    <p:embeddedFont>
      <p:font typeface="Calibri" panose="020F050202020403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116"/>
    <a:srgbClr val="00B050"/>
    <a:srgbClr val="B7B7B7"/>
    <a:srgbClr val="B9D26D"/>
    <a:srgbClr val="7768AD"/>
    <a:srgbClr val="00A7E6"/>
    <a:srgbClr val="EC74A8"/>
    <a:srgbClr val="C3E3F3"/>
    <a:srgbClr val="ED2024"/>
    <a:srgbClr val="18A0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4" autoAdjust="0"/>
    <p:restoredTop sz="94660"/>
  </p:normalViewPr>
  <p:slideViewPr>
    <p:cSldViewPr snapToGrid="0" showGuides="1">
      <p:cViewPr varScale="1">
        <p:scale>
          <a:sx n="58" d="100"/>
          <a:sy n="58" d="100"/>
        </p:scale>
        <p:origin x="804" y="6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font" Target="fonts/font3.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presProps" Target="presProps.xml"/><Relationship Id="rId5" Type="http://schemas.openxmlformats.org/officeDocument/2006/relationships/font" Target="fonts/font1.fntdata"/><Relationship Id="rId10" Type="http://schemas.openxmlformats.org/officeDocument/2006/relationships/font" Target="fonts/font6.fntdata"/><Relationship Id="rId4" Type="http://schemas.openxmlformats.org/officeDocument/2006/relationships/handoutMaster" Target="handoutMasters/handoutMaster1.xml"/><Relationship Id="rId9" Type="http://schemas.openxmlformats.org/officeDocument/2006/relationships/font" Target="fonts/font5.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28/02/2021</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28/02/2021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195" y="545397"/>
            <a:ext cx="8237914" cy="1566036"/>
          </a:xfrm>
        </p:spPr>
        <p:txBody>
          <a:bodyPr/>
          <a:lstStyle/>
          <a:p>
            <a:pPr algn="ctr"/>
            <a:r>
              <a:rPr lang="en-GB" sz="1600" dirty="0" smtClean="0"/>
              <a:t>Task </a:t>
            </a:r>
            <a:r>
              <a:rPr lang="en-GB" sz="1600" dirty="0" smtClean="0"/>
              <a:t>1</a:t>
            </a:r>
            <a:br>
              <a:rPr lang="en-GB" sz="1600" dirty="0" smtClean="0"/>
            </a:br>
            <a:r>
              <a:rPr lang="en-GB" sz="1600" dirty="0" smtClean="0"/>
              <a:t>Watch the video for Tuesday.</a:t>
            </a:r>
            <a:r>
              <a:rPr lang="en-GB" sz="1600" dirty="0" smtClean="0"/>
              <a:t/>
            </a:r>
            <a:br>
              <a:rPr lang="en-GB" sz="1600" dirty="0" smtClean="0"/>
            </a:br>
            <a:r>
              <a:rPr lang="en-GB" sz="1600" dirty="0" smtClean="0"/>
              <a:t>Think about the pictures from Dreamer about the rainforests. Remember the story of The Last Wolf and how we wrote letters to tell everyone to plant trees. Use the log template in your pack to write messages about saving our trees. Remember to save them to bring into school or send photographs of your work</a:t>
            </a:r>
            <a:endParaRPr lang="en-GB" sz="1600" dirty="0"/>
          </a:p>
        </p:txBody>
      </p:sp>
      <p:pic>
        <p:nvPicPr>
          <p:cNvPr id="5" name="Picture 4"/>
          <p:cNvPicPr>
            <a:picLocks noChangeAspect="1"/>
          </p:cNvPicPr>
          <p:nvPr/>
        </p:nvPicPr>
        <p:blipFill>
          <a:blip r:embed="rId2"/>
          <a:stretch>
            <a:fillRect/>
          </a:stretch>
        </p:blipFill>
        <p:spPr>
          <a:xfrm>
            <a:off x="1365798" y="2446142"/>
            <a:ext cx="5616893" cy="3858368"/>
          </a:xfrm>
          <a:prstGeom prst="rect">
            <a:avLst/>
          </a:prstGeom>
        </p:spPr>
      </p:pic>
    </p:spTree>
    <p:extLst>
      <p:ext uri="{BB962C8B-B14F-4D97-AF65-F5344CB8AC3E}">
        <p14:creationId xmlns:p14="http://schemas.microsoft.com/office/powerpoint/2010/main" val="28393516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180D27B9-5640-447B-B5C0-DD73573B2821}" vid="{310EF2B5-F8B8-4941-8818-76ED4D5D3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317</TotalTime>
  <Words>2</Words>
  <Application>Microsoft Office PowerPoint</Application>
  <PresentationFormat>On-screen Show (4:3)</PresentationFormat>
  <Paragraphs>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Twinkl</vt:lpstr>
      <vt:lpstr>Calibri</vt:lpstr>
      <vt:lpstr>Arial</vt:lpstr>
      <vt:lpstr>Office Theme</vt:lpstr>
      <vt:lpstr>Task 1 Watch the video for Tuesday. Think about the pictures from Dreamer about the rainforests. Remember the story of The Last Wolf and how we wrote letters to tell everyone to plant trees. Use the log template in your pack to write messages about saving our trees. Remember to save them to bring into school or send photographs of your work</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Ruby Cunningham</dc:creator>
  <cp:lastModifiedBy>Fiona Pirie</cp:lastModifiedBy>
  <cp:revision>32</cp:revision>
  <dcterms:created xsi:type="dcterms:W3CDTF">2019-05-08T11:11:06Z</dcterms:created>
  <dcterms:modified xsi:type="dcterms:W3CDTF">2021-02-28T22:55:16Z</dcterms:modified>
</cp:coreProperties>
</file>