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2" r:id="rId5"/>
    <p:sldId id="265" r:id="rId6"/>
    <p:sldId id="263" r:id="rId7"/>
    <p:sldId id="261" r:id="rId8"/>
    <p:sldId id="258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pgl.co.uk/en-gb/school-trips/primary-schools/centres/ford-castle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Jobs at PGL Ford Castle outdoor activity centre">
            <a:hlinkClick r:id="rId2"/>
            <a:extLst>
              <a:ext uri="{FF2B5EF4-FFF2-40B4-BE49-F238E27FC236}">
                <a16:creationId xmlns:a16="http://schemas.microsoft.com/office/drawing/2014/main" id="{AD255029-17D9-4872-BCB3-9E15D666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637" y="23348"/>
            <a:ext cx="7049769" cy="374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470603-B616-457B-9B49-249A92B80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2823" y="2637147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Ford Castle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AA8D8C-463C-4419-B8B2-1FBC9CCBE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8533" y="4899927"/>
            <a:ext cx="4703976" cy="1086093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Year 6 Residential 2023</a:t>
            </a:r>
          </a:p>
          <a:p>
            <a:pPr algn="ctr"/>
            <a:r>
              <a:rPr lang="en-GB" sz="2400" dirty="0">
                <a:latin typeface="Century Gothic" panose="020B0502020202020204" pitchFamily="34" charset="0"/>
              </a:rPr>
              <a:t>07.06.23 – 09.06.23</a:t>
            </a:r>
          </a:p>
        </p:txBody>
      </p:sp>
    </p:spTree>
    <p:extLst>
      <p:ext uri="{BB962C8B-B14F-4D97-AF65-F5344CB8AC3E}">
        <p14:creationId xmlns:p14="http://schemas.microsoft.com/office/powerpoint/2010/main" val="198574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ED5998-F31D-40C3-9FE1-BC5A4261A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0" t="27769" r="22372" b="12997"/>
          <a:stretch/>
        </p:blipFill>
        <p:spPr>
          <a:xfrm>
            <a:off x="0" y="0"/>
            <a:ext cx="7286920" cy="3836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6D0F7-E6C0-4F42-A984-FA352E469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53" t="21365" r="16340" b="8047"/>
          <a:stretch/>
        </p:blipFill>
        <p:spPr>
          <a:xfrm>
            <a:off x="7286920" y="0"/>
            <a:ext cx="4905080" cy="385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78D46C-602B-4C4C-8E2B-381BF61D7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65" t="21656" r="15876" b="7902"/>
          <a:stretch/>
        </p:blipFill>
        <p:spPr>
          <a:xfrm>
            <a:off x="9668758" y="3528324"/>
            <a:ext cx="2523241" cy="332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76DD1-8A2A-44F5-8676-CC7DBA406B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71" t="21601" r="19574" b="12032"/>
          <a:stretch/>
        </p:blipFill>
        <p:spPr>
          <a:xfrm>
            <a:off x="0" y="3785586"/>
            <a:ext cx="3935033" cy="3072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09CAF7-8D46-45FD-8DA6-63A411A9C5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25" t="29380" r="34510" b="23183"/>
          <a:stretch/>
        </p:blipFill>
        <p:spPr>
          <a:xfrm>
            <a:off x="3918406" y="3793213"/>
            <a:ext cx="5750351" cy="307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8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747A5-86DB-49D6-8031-8E5F58C8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527115"/>
            <a:ext cx="8204479" cy="58037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GB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Ford Castle are part of the PGL organisation who run several leading residential activity centres throughout the country and offer rewarding educational programmes combined with excellent outdoor and indoor activities. </a:t>
            </a:r>
          </a:p>
          <a:p>
            <a:pPr>
              <a:lnSpc>
                <a:spcPct val="160000"/>
              </a:lnSpc>
            </a:pPr>
            <a:r>
              <a:rPr lang="en-GB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Pupils benefit enormously from the experience. It boosts their confidence, develops their team building skills and the children always have a fantastic time!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03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7116-9AB5-46F6-8B16-BB7F9475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Aims 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747A5-86DB-49D6-8031-8E5F58C8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40188"/>
            <a:ext cx="8915400" cy="49548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To promote independence and team bonding.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To create memories.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To challenge ourselves.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To build friendships. 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To learn new skills.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To learn outside of the classroom.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78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747A5-86DB-49D6-8031-8E5F58C8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408" y="333080"/>
            <a:ext cx="9044216" cy="622797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Staff </a:t>
            </a: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Mr Todd, Mr McConville and Mrs Strachan</a:t>
            </a:r>
          </a:p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Bus leaves school at 10.30am on 7</a:t>
            </a:r>
            <a:r>
              <a:rPr lang="en-GB" sz="26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 June. You are welcome to wave off the children when they leave. </a:t>
            </a:r>
          </a:p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A packed lunch is required on the first day but all other food is catered for. </a:t>
            </a:r>
          </a:p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Arrive back to school at 3pm on 9</a:t>
            </a:r>
            <a:r>
              <a:rPr lang="en-GB" sz="26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 June and children can be collected at normal time.</a:t>
            </a:r>
          </a:p>
          <a:p>
            <a:pPr marL="0" indent="0">
              <a:buNone/>
            </a:pPr>
            <a:endParaRPr lang="en-GB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5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7116-9AB5-46F6-8B16-BB7F9475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Our Rules 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747A5-86DB-49D6-8031-8E5F58C8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40188"/>
            <a:ext cx="8915400" cy="50680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No phones, iPads , etc. 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£10 maximum spending money.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Reasonable snacks in moderation. 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Be prepared for weather changes. 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Staff will decide room and group allocations.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Give </a:t>
            </a:r>
            <a:r>
              <a:rPr lang="en-GB" sz="2600">
                <a:solidFill>
                  <a:schemeClr val="tx1"/>
                </a:solidFill>
                <a:latin typeface="Century Gothic" panose="020B0502020202020204" pitchFamily="34" charset="0"/>
              </a:rPr>
              <a:t>all the </a:t>
            </a: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activities a try!</a:t>
            </a:r>
          </a:p>
          <a:p>
            <a:pPr>
              <a:lnSpc>
                <a:spcPct val="150000"/>
              </a:lnSpc>
            </a:pPr>
            <a:r>
              <a:rPr lang="en-GB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Most of all… HAVE FUN!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593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7116-9AB5-46F6-8B16-BB7F9475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Food </a:t>
            </a:r>
            <a:endParaRPr lang="en-GB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9C4CA-34D1-4D29-B675-F1CF4C3E1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6" t="54403" r="29484" b="6694"/>
          <a:stretch/>
        </p:blipFill>
        <p:spPr>
          <a:xfrm>
            <a:off x="952106" y="1661474"/>
            <a:ext cx="10857987" cy="3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42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7116-9AB5-46F6-8B16-BB7F9475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Sample Day </a:t>
            </a:r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3A64-1E91-401B-BF73-E5DAB9619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8" t="38247" r="29330" b="13723"/>
          <a:stretch/>
        </p:blipFill>
        <p:spPr>
          <a:xfrm>
            <a:off x="980388" y="1602558"/>
            <a:ext cx="10840825" cy="436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9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C9AB7-48E8-428A-9B1A-BA39C429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Century Gothic" panose="020B0502020202020204" pitchFamily="34" charset="0"/>
              </a:rPr>
              <a:t>Itinerary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D4DBE-274F-42C0-A705-287CC432F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8" t="40285" r="26906" b="28132"/>
          <a:stretch/>
        </p:blipFill>
        <p:spPr>
          <a:xfrm>
            <a:off x="508278" y="1791092"/>
            <a:ext cx="11396997" cy="277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7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64F5B2-6CDE-4802-9DF0-5284B533C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1" t="18934" r="42861" b="2879"/>
          <a:stretch/>
        </p:blipFill>
        <p:spPr>
          <a:xfrm>
            <a:off x="2771480" y="96334"/>
            <a:ext cx="4590853" cy="666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2882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Custom 1">
      <a:dk1>
        <a:sysClr val="windowText" lastClr="000000"/>
      </a:dk1>
      <a:lt1>
        <a:sysClr val="window" lastClr="FFFFFF"/>
      </a:lt1>
      <a:dk2>
        <a:srgbClr val="FFFF66"/>
      </a:dk2>
      <a:lt2>
        <a:srgbClr val="FFCC66"/>
      </a:lt2>
      <a:accent1>
        <a:srgbClr val="FFC00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FC00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81</TotalTime>
  <Words>216</Words>
  <Application>Microsoft Office PowerPoint</Application>
  <PresentationFormat>Widescreen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Century Gothic</vt:lpstr>
      <vt:lpstr>Constantia</vt:lpstr>
      <vt:lpstr>Franklin Gothic Book</vt:lpstr>
      <vt:lpstr>Wingdings</vt:lpstr>
      <vt:lpstr>Wingdings 3</vt:lpstr>
      <vt:lpstr>Wisp</vt:lpstr>
      <vt:lpstr>Ford Castle</vt:lpstr>
      <vt:lpstr>PowerPoint Presentation</vt:lpstr>
      <vt:lpstr>Aims </vt:lpstr>
      <vt:lpstr>PowerPoint Presentation</vt:lpstr>
      <vt:lpstr>Our Rules </vt:lpstr>
      <vt:lpstr>Food </vt:lpstr>
      <vt:lpstr>Sample Day </vt:lpstr>
      <vt:lpstr>Itinerary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Ford Castle</dc:title>
  <dc:creator>Stuart Todd</dc:creator>
  <cp:lastModifiedBy>Stuart Todd</cp:lastModifiedBy>
  <cp:revision>10</cp:revision>
  <dcterms:created xsi:type="dcterms:W3CDTF">2023-05-23T21:24:58Z</dcterms:created>
  <dcterms:modified xsi:type="dcterms:W3CDTF">2023-05-25T12:05:21Z</dcterms:modified>
</cp:coreProperties>
</file>