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6009" y="4248571"/>
            <a:ext cx="7953830" cy="1515533"/>
          </a:xfrm>
        </p:spPr>
        <p:txBody>
          <a:bodyPr/>
          <a:lstStyle/>
          <a:p>
            <a:r>
              <a:rPr lang="en-GB" sz="4400" b="1" u="sng" dirty="0" smtClean="0">
                <a:latin typeface="Comic Sans MS" panose="030F0702030302020204" pitchFamily="66" charset="0"/>
              </a:rPr>
              <a:t>Thursday 4th </a:t>
            </a:r>
            <a:r>
              <a:rPr lang="en-GB" sz="4400" b="1" u="sng" dirty="0">
                <a:latin typeface="Comic Sans MS" panose="030F0702030302020204" pitchFamily="66" charset="0"/>
              </a:rPr>
              <a:t>March 2021</a:t>
            </a:r>
            <a:br>
              <a:rPr lang="en-GB" sz="4400" b="1" u="sng" dirty="0">
                <a:latin typeface="Comic Sans MS" panose="030F0702030302020204" pitchFamily="66" charset="0"/>
              </a:rPr>
            </a:br>
            <a:r>
              <a:rPr lang="en-GB" sz="4400" b="1" u="sng" dirty="0">
                <a:latin typeface="Comic Sans MS" panose="030F0702030302020204" pitchFamily="66" charset="0"/>
              </a:rPr>
              <a:t/>
            </a:r>
            <a:br>
              <a:rPr lang="en-GB" sz="4400" b="1" u="sng" dirty="0">
                <a:latin typeface="Comic Sans MS" panose="030F0702030302020204" pitchFamily="66" charset="0"/>
              </a:rPr>
            </a:br>
            <a:r>
              <a:rPr lang="en-GB" sz="4400" b="1" u="sng" dirty="0">
                <a:latin typeface="Comic Sans MS" panose="030F0702030302020204" pitchFamily="66" charset="0"/>
              </a:rPr>
              <a:t>Book Week </a:t>
            </a:r>
            <a:br>
              <a:rPr lang="en-GB" sz="4400" b="1" u="sng" dirty="0">
                <a:latin typeface="Comic Sans MS" panose="030F0702030302020204" pitchFamily="66" charset="0"/>
              </a:rPr>
            </a:br>
            <a:r>
              <a:rPr lang="en-GB" sz="4400" b="1" u="sng" dirty="0">
                <a:latin typeface="Comic Sans MS" panose="030F0702030302020204" pitchFamily="66" charset="0"/>
              </a:rPr>
              <a:t/>
            </a:r>
            <a:br>
              <a:rPr lang="en-GB" sz="4400" b="1" u="sng" dirty="0">
                <a:latin typeface="Comic Sans MS" panose="030F0702030302020204" pitchFamily="66" charset="0"/>
              </a:rPr>
            </a:br>
            <a:r>
              <a:rPr lang="en-GB" b="1" u="sng" dirty="0">
                <a:latin typeface="Comic Sans MS" panose="030F0702030302020204" pitchFamily="66" charset="0"/>
              </a:rPr>
              <a:t/>
            </a:r>
            <a:br>
              <a:rPr lang="en-GB" b="1" u="sng" dirty="0">
                <a:latin typeface="Comic Sans MS" panose="030F0702030302020204" pitchFamily="66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1098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Last Year you did a lot of work on Rainforests and what animals live in each layer.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create your box with all 4 layers or you could focus on one particular layer and add the animals and insects you would find there.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108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Today is World Book Day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World Book Day - 2021 | Pawprint Famil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3337">
            <a:off x="897029" y="1825943"/>
            <a:ext cx="3317875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you can celebrate a very 2021 World Book Day on Thursday 4 March! |  National Literacy 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187" y="3236825"/>
            <a:ext cx="7159624" cy="27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25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Share as many books with as many people as possible today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You could share a book with your:</a:t>
            </a:r>
          </a:p>
          <a:p>
            <a:r>
              <a:rPr lang="en-GB" dirty="0">
                <a:latin typeface="Comic Sans MS" panose="030F0702030302020204" pitchFamily="66" charset="0"/>
              </a:rPr>
              <a:t>P</a:t>
            </a:r>
            <a:r>
              <a:rPr lang="en-GB" dirty="0" smtClean="0">
                <a:latin typeface="Comic Sans MS" panose="030F0702030302020204" pitchFamily="66" charset="0"/>
              </a:rPr>
              <a:t>arents, / Careers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Siblings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Grandparents – Perhaps you could ring or video call them and read a book to them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Friend – you could ring a friend from Year 3 and talk about the book ‘Dreamer’.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7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62" y="2641115"/>
            <a:ext cx="9601196" cy="1303867"/>
          </a:xfrm>
        </p:spPr>
        <p:txBody>
          <a:bodyPr>
            <a:noAutofit/>
          </a:bodyPr>
          <a:lstStyle/>
          <a:p>
            <a:r>
              <a:rPr lang="en-GB" sz="5400" b="1" u="sng" dirty="0">
                <a:latin typeface="Comic Sans MS" panose="030F0702030302020204" pitchFamily="66" charset="0"/>
              </a:rPr>
              <a:t>Thursday 4th March 2021</a:t>
            </a:r>
            <a:br>
              <a:rPr lang="en-GB" sz="5400" b="1" u="sng" dirty="0">
                <a:latin typeface="Comic Sans MS" panose="030F0702030302020204" pitchFamily="66" charset="0"/>
              </a:rPr>
            </a:br>
            <a:r>
              <a:rPr lang="en-GB" sz="5400" b="1" u="sng" dirty="0">
                <a:latin typeface="Comic Sans MS" panose="030F0702030302020204" pitchFamily="66" charset="0"/>
              </a:rPr>
              <a:t/>
            </a:r>
            <a:br>
              <a:rPr lang="en-GB" sz="5400" b="1" u="sng" dirty="0">
                <a:latin typeface="Comic Sans MS" panose="030F0702030302020204" pitchFamily="66" charset="0"/>
              </a:rPr>
            </a:br>
            <a:r>
              <a:rPr lang="en-GB" sz="5400" b="1" u="sng" dirty="0">
                <a:latin typeface="Comic Sans MS" panose="030F0702030302020204" pitchFamily="66" charset="0"/>
              </a:rPr>
              <a:t>Book Week </a:t>
            </a:r>
            <a:br>
              <a:rPr lang="en-GB" sz="5400" b="1" u="sng" dirty="0">
                <a:latin typeface="Comic Sans MS" panose="030F0702030302020204" pitchFamily="66" charset="0"/>
              </a:rPr>
            </a:br>
            <a:r>
              <a:rPr lang="en-GB" sz="5400" b="1" u="sng" dirty="0">
                <a:latin typeface="Comic Sans MS" panose="030F0702030302020204" pitchFamily="66" charset="0"/>
              </a:rPr>
              <a:t/>
            </a:r>
            <a:br>
              <a:rPr lang="en-GB" sz="5400" b="1" u="sng" dirty="0">
                <a:latin typeface="Comic Sans MS" panose="030F0702030302020204" pitchFamily="66" charset="0"/>
              </a:rPr>
            </a:br>
            <a:r>
              <a:rPr lang="en-GB" sz="5400" b="1" u="sng" dirty="0">
                <a:latin typeface="Comic Sans MS" panose="030F0702030302020204" pitchFamily="66" charset="0"/>
              </a:rPr>
              <a:t>Task 1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71166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Comprehension on Endangered Animals 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I would love for you to read one of my comprehension paragraphs about an endangered animal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You will find these under todays video on the website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Have a look through the pages and choose 1 or 2 to print of and complete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 next slide is an example.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531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414607"/>
            <a:ext cx="5397409" cy="5944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901" y="414607"/>
            <a:ext cx="5427481" cy="597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2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Challenge</a:t>
            </a:r>
            <a:r>
              <a:rPr lang="en-GB" b="1" dirty="0" smtClean="0"/>
              <a:t>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Can you create your own paragraph about an animal and some questions to go with it. </a:t>
            </a:r>
          </a:p>
          <a:p>
            <a:r>
              <a:rPr lang="en-GB" sz="2800" dirty="0" smtClean="0">
                <a:latin typeface="Comic Sans MS" panose="030F0702030302020204" pitchFamily="66" charset="0"/>
              </a:rPr>
              <a:t>Next week bring these in and we will complete them as a whole class</a:t>
            </a:r>
          </a:p>
        </p:txBody>
      </p:sp>
    </p:spTree>
    <p:extLst>
      <p:ext uri="{BB962C8B-B14F-4D97-AF65-F5344CB8AC3E}">
        <p14:creationId xmlns:p14="http://schemas.microsoft.com/office/powerpoint/2010/main" val="92666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025" y="236679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Thursday 4th March 2021</a:t>
            </a:r>
            <a:br>
              <a:rPr lang="en-GB" b="1" u="sng" dirty="0">
                <a:latin typeface="Comic Sans MS" panose="030F0702030302020204" pitchFamily="66" charset="0"/>
              </a:rPr>
            </a:br>
            <a:r>
              <a:rPr lang="en-GB" b="1" u="sng" dirty="0">
                <a:latin typeface="Comic Sans MS" panose="030F0702030302020204" pitchFamily="66" charset="0"/>
              </a:rPr>
              <a:t/>
            </a:r>
            <a:br>
              <a:rPr lang="en-GB" b="1" u="sng" dirty="0">
                <a:latin typeface="Comic Sans MS" panose="030F0702030302020204" pitchFamily="66" charset="0"/>
              </a:rPr>
            </a:br>
            <a:r>
              <a:rPr lang="en-GB" b="1" u="sng" dirty="0">
                <a:latin typeface="Comic Sans MS" panose="030F0702030302020204" pitchFamily="66" charset="0"/>
              </a:rPr>
              <a:t>Book Week </a:t>
            </a:r>
            <a:r>
              <a:rPr lang="en-GB" b="1" u="sng" dirty="0" smtClean="0">
                <a:latin typeface="Comic Sans MS" panose="030F0702030302020204" pitchFamily="66" charset="0"/>
              </a:rPr>
              <a:t/>
            </a:r>
            <a:br>
              <a:rPr lang="en-GB" b="1" u="sng" dirty="0" smtClean="0">
                <a:latin typeface="Comic Sans MS" panose="030F0702030302020204" pitchFamily="66" charset="0"/>
              </a:rPr>
            </a:br>
            <a:r>
              <a:rPr lang="en-GB" b="1" u="sng" dirty="0">
                <a:latin typeface="Comic Sans MS" panose="030F0702030302020204" pitchFamily="66" charset="0"/>
              </a:rPr>
              <a:t/>
            </a:r>
            <a:br>
              <a:rPr lang="en-GB" b="1" u="sng" dirty="0">
                <a:latin typeface="Comic Sans MS" panose="030F0702030302020204" pitchFamily="66" charset="0"/>
              </a:rPr>
            </a:br>
            <a:r>
              <a:rPr lang="en-GB" b="1" u="sng" dirty="0">
                <a:latin typeface="Comic Sans MS" panose="030F0702030302020204" pitchFamily="66" charset="0"/>
              </a:rPr>
              <a:t>Task </a:t>
            </a:r>
            <a:r>
              <a:rPr lang="en-GB" b="1" u="sng" dirty="0" smtClean="0">
                <a:latin typeface="Comic Sans MS" panose="030F0702030302020204" pitchFamily="66" charset="0"/>
              </a:rPr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3635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omic Sans MS" panose="030F0702030302020204" pitchFamily="66" charset="0"/>
              </a:rPr>
              <a:t>Create a Rainforest in a box</a:t>
            </a:r>
            <a:endParaRPr lang="en-GB" b="1" u="sng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Rainforest Small World – Amazon River Basin | Rainforest project, Habitats  projects, Ecosystems pro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26" y="2037155"/>
            <a:ext cx="4556706" cy="370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3 Rainforest shoebox project ideas | rainforest, rainforest project,  biomes projec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124" y="2037155"/>
            <a:ext cx="3623310" cy="48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Winners of our Rainforest in a Box competition announced! – Plant Your  Fu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Winners of our Rainforest in a Box competition announced! – Plant Your  Futu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2" name="Picture 10" descr="Rainforest in a shoebox | Rainforest activities, Rainforest project,  Rainforest habit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5" y="3187338"/>
            <a:ext cx="2616415" cy="348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635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</TotalTime>
  <Words>213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Comic Sans MS</vt:lpstr>
      <vt:lpstr>Garamond</vt:lpstr>
      <vt:lpstr>Organic</vt:lpstr>
      <vt:lpstr>Thursday 4th March 2021  Book Week    </vt:lpstr>
      <vt:lpstr>Today is World Book Day</vt:lpstr>
      <vt:lpstr>Share as many books with as many people as possible today </vt:lpstr>
      <vt:lpstr>Thursday 4th March 2021  Book Week   Task 1</vt:lpstr>
      <vt:lpstr>Comprehension on Endangered Animals </vt:lpstr>
      <vt:lpstr>PowerPoint Presentation</vt:lpstr>
      <vt:lpstr>Challenge:</vt:lpstr>
      <vt:lpstr>Thursday 4th March 2021  Book Week   Task 2</vt:lpstr>
      <vt:lpstr>Create a Rainforest in a box</vt:lpstr>
      <vt:lpstr>Last Year you did a lot of work on Rainforests and what animals live in each layer.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4th March 2021  Book Week</dc:title>
  <dc:creator>Samantha Horsley</dc:creator>
  <cp:lastModifiedBy>Samantha Horsley</cp:lastModifiedBy>
  <cp:revision>3</cp:revision>
  <dcterms:created xsi:type="dcterms:W3CDTF">2021-02-28T07:51:03Z</dcterms:created>
  <dcterms:modified xsi:type="dcterms:W3CDTF">2021-02-28T08:10:27Z</dcterms:modified>
</cp:coreProperties>
</file>