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75fc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75fc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f06dc22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f06dc22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75fc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75fc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f01e7941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3f01e7941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f01e7941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3f01e7941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f01e7941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f01e794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f01e794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f01e794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f01e7941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3f01e7941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f01e7941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f01e794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jp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/>
              <a:t>Year 6</a:t>
            </a:r>
            <a:endParaRPr sz="58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 Gray and Mrs Sayer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scored and </a:t>
            </a:r>
            <a:r>
              <a:rPr lang="en"/>
              <a:t>conceded…the season so far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375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Super enthusiastic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shown resilience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ideas and knowledge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572000" y="1489825"/>
            <a:ext cx="375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Enthusiasm bubbles over and they forget to </a:t>
            </a:r>
            <a:r>
              <a:rPr lang="en"/>
              <a:t>listen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Remembering our school rules and expectations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Taking responsibility for our own actions - important year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6050" y="3484775"/>
            <a:ext cx="2063425" cy="155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8849" y="3003880"/>
            <a:ext cx="2457451" cy="147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613" y="1851325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00" y="1855850"/>
            <a:ext cx="1724025" cy="263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613" y="1855850"/>
            <a:ext cx="1814243" cy="26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6025" y="1851925"/>
            <a:ext cx="1724025" cy="2646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6 Timetable 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800" y="1770925"/>
            <a:ext cx="17240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b="0" l="0" r="0" t="13254"/>
          <a:stretch/>
        </p:blipFill>
        <p:spPr>
          <a:xfrm>
            <a:off x="578525" y="1022474"/>
            <a:ext cx="7982750" cy="40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Place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cover all 4 operations and include fractions and decimals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multiplication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division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 home - practise times tables, play dice games, ask about the methods they use in school - can they teach you!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we be learning this year?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5"/>
            <a:ext cx="2499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Foundation subjects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 and balanced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Weekly: art, music, PE, computing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325" y="1219325"/>
            <a:ext cx="6340001" cy="374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894" y="0"/>
            <a:ext cx="391173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 b="4994" l="22533" r="9881" t="5495"/>
          <a:stretch/>
        </p:blipFill>
        <p:spPr>
          <a:xfrm>
            <a:off x="259475" y="1144125"/>
            <a:ext cx="3837030" cy="381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4417275" y="173800"/>
            <a:ext cx="4155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Throughout the school day at Ellington, our children have multiple opportunities to read. We do this through our class text, reading lessons, storytime and independent reading.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Studies have found that an additional 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10 minutes of reading a day at home</a:t>
            </a: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expose your child to around </a:t>
            </a:r>
            <a:r>
              <a:rPr b="1"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700,000 additional words a year!</a:t>
            </a:r>
            <a:r>
              <a:rPr b="1" lang="en">
                <a:solidFill>
                  <a:srgbClr val="000000"/>
                </a:solidFill>
              </a:rPr>
              <a:t>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6371" y="2196293"/>
            <a:ext cx="2060024" cy="277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7275" y="2214138"/>
            <a:ext cx="2060025" cy="274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550" y="464942"/>
            <a:ext cx="9008449" cy="421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SATs 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87900" y="1489825"/>
            <a:ext cx="4371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May 2023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Assessment of learning over KS2 not just Year 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information will follow over the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point to note is when and to avoid booking holidays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750" y="111825"/>
            <a:ext cx="4054200" cy="490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b="0" l="1400" r="28231" t="0"/>
          <a:stretch/>
        </p:blipFill>
        <p:spPr>
          <a:xfrm>
            <a:off x="47938" y="1206075"/>
            <a:ext cx="9048117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